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6" r:id="rId5"/>
    <p:sldMasterId id="2147483730" r:id="rId6"/>
    <p:sldMasterId id="2147483800" r:id="rId7"/>
    <p:sldMasterId id="2147483656" r:id="rId8"/>
  </p:sldMasterIdLst>
  <p:notesMasterIdLst>
    <p:notesMasterId r:id="rId33"/>
  </p:notesMasterIdLst>
  <p:handoutMasterIdLst>
    <p:handoutMasterId r:id="rId34"/>
  </p:handoutMasterIdLst>
  <p:sldIdLst>
    <p:sldId id="386" r:id="rId9"/>
    <p:sldId id="425" r:id="rId10"/>
    <p:sldId id="439" r:id="rId11"/>
    <p:sldId id="476" r:id="rId12"/>
    <p:sldId id="477" r:id="rId13"/>
    <p:sldId id="478" r:id="rId14"/>
    <p:sldId id="486" r:id="rId15"/>
    <p:sldId id="490" r:id="rId16"/>
    <p:sldId id="485" r:id="rId17"/>
    <p:sldId id="492" r:id="rId18"/>
    <p:sldId id="493" r:id="rId19"/>
    <p:sldId id="494" r:id="rId20"/>
    <p:sldId id="495" r:id="rId21"/>
    <p:sldId id="496" r:id="rId22"/>
    <p:sldId id="464" r:id="rId23"/>
    <p:sldId id="479" r:id="rId24"/>
    <p:sldId id="480" r:id="rId25"/>
    <p:sldId id="481" r:id="rId26"/>
    <p:sldId id="482" r:id="rId27"/>
    <p:sldId id="483" r:id="rId28"/>
    <p:sldId id="484" r:id="rId29"/>
    <p:sldId id="488" r:id="rId30"/>
    <p:sldId id="487" r:id="rId31"/>
    <p:sldId id="497" r:id="rId32"/>
  </p:sldIdLst>
  <p:sldSz cx="9144000" cy="5143500" type="screen16x9"/>
  <p:notesSz cx="6670675" cy="9875838"/>
  <p:custDataLst>
    <p:tags r:id="rId3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6">
          <p15:clr>
            <a:srgbClr val="A4A3A4"/>
          </p15:clr>
        </p15:guide>
        <p15:guide id="7" pos="5666">
          <p15:clr>
            <a:srgbClr val="A4A3A4"/>
          </p15:clr>
        </p15:guide>
      </p15:sldGuideLst>
    </p:ext>
    <p:ext uri="{2D200454-40CA-4A62-9FC3-DE9A4176ACB9}">
      <p15:notesGuideLst xmlns:p15="http://schemas.microsoft.com/office/powerpoint/2012/main">
        <p15:guide id="1" orient="horz" pos="3111">
          <p15:clr>
            <a:srgbClr val="A4A3A4"/>
          </p15:clr>
        </p15:guide>
        <p15:guide id="2" pos="210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DD0"/>
    <a:srgbClr val="00A9CE"/>
    <a:srgbClr val="D8DCDE"/>
    <a:srgbClr val="002F5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B45DB9-A5C7-42D9-8D86-58E9C0F106AD}" v="4" dt="2020-03-26T12:03:13.542"/>
    <p1510:client id="{9769029B-DAE8-4543-A14E-8C5695AE6F3B}" v="252" dt="2020-03-26T09:57:15.391"/>
    <p1510:client id="{FEAF9D15-8916-46E4-AA42-74602A5A02FF}" v="129" dt="2020-03-26T11:53:18.4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9" d="100"/>
          <a:sy n="149" d="100"/>
        </p:scale>
        <p:origin x="504" y="108"/>
      </p:cViewPr>
      <p:guideLst>
        <p:guide orient="horz"/>
        <p:guide/>
        <p:guide pos="5666"/>
      </p:guideLst>
    </p:cSldViewPr>
  </p:slideViewPr>
  <p:notesTextViewPr>
    <p:cViewPr>
      <p:scale>
        <a:sx n="1" d="1"/>
        <a:sy n="1" d="1"/>
      </p:scale>
      <p:origin x="0" y="0"/>
    </p:cViewPr>
  </p:notesTextViewPr>
  <p:notesViewPr>
    <p:cSldViewPr snapToGrid="0">
      <p:cViewPr>
        <p:scale>
          <a:sx n="1" d="2"/>
          <a:sy n="1" d="2"/>
        </p:scale>
        <p:origin x="0" y="0"/>
      </p:cViewPr>
      <p:guideLst>
        <p:guide orient="horz" pos="3111"/>
        <p:guide pos="210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tableStyles" Target="tableStyles.xml"/><Relationship Id="rId21" Type="http://schemas.openxmlformats.org/officeDocument/2006/relationships/slide" Target="slides/slide13.xml"/><Relationship Id="rId34" Type="http://schemas.openxmlformats.org/officeDocument/2006/relationships/handoutMaster" Target="handoutMasters/handoutMaster1.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Master" Target="slideMasters/slideMaster1.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tags" Target="tags/tag1.xml"/><Relationship Id="rId8" Type="http://schemas.openxmlformats.org/officeDocument/2006/relationships/slideMaster" Target="slideMasters/slideMaster4.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notesMaster" Target="notesMasters/notesMaster1.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cKinney, David" userId="S::kqkh779@astrazeneca.net::8b945cb3-78ce-42d7-adc5-b07bab32cd5b" providerId="AD" clId="Web-{FEAF9D15-8916-46E4-AA42-74602A5A02FF}"/>
    <pc:docChg chg="addSld modSld sldOrd">
      <pc:chgData name="McKinney, David" userId="S::kqkh779@astrazeneca.net::8b945cb3-78ce-42d7-adc5-b07bab32cd5b" providerId="AD" clId="Web-{FEAF9D15-8916-46E4-AA42-74602A5A02FF}" dt="2020-03-26T11:53:18.451" v="122" actId="1076"/>
      <pc:docMkLst>
        <pc:docMk/>
      </pc:docMkLst>
      <pc:sldChg chg="modSp">
        <pc:chgData name="McKinney, David" userId="S::kqkh779@astrazeneca.net::8b945cb3-78ce-42d7-adc5-b07bab32cd5b" providerId="AD" clId="Web-{FEAF9D15-8916-46E4-AA42-74602A5A02FF}" dt="2020-03-26T11:41:07.986" v="47" actId="20577"/>
        <pc:sldMkLst>
          <pc:docMk/>
          <pc:sldMk cId="4121468342" sldId="377"/>
        </pc:sldMkLst>
        <pc:spChg chg="mod">
          <ac:chgData name="McKinney, David" userId="S::kqkh779@astrazeneca.net::8b945cb3-78ce-42d7-adc5-b07bab32cd5b" providerId="AD" clId="Web-{FEAF9D15-8916-46E4-AA42-74602A5A02FF}" dt="2020-03-26T11:41:07.986" v="47" actId="20577"/>
          <ac:spMkLst>
            <pc:docMk/>
            <pc:sldMk cId="4121468342" sldId="377"/>
            <ac:spMk id="10" creationId="{B90420E4-3E21-481E-BC49-A3D86C7AF3E5}"/>
          </ac:spMkLst>
        </pc:spChg>
      </pc:sldChg>
      <pc:sldChg chg="addSp delSp modSp">
        <pc:chgData name="McKinney, David" userId="S::kqkh779@astrazeneca.net::8b945cb3-78ce-42d7-adc5-b07bab32cd5b" providerId="AD" clId="Web-{FEAF9D15-8916-46E4-AA42-74602A5A02FF}" dt="2020-03-26T11:52:32.339" v="116"/>
        <pc:sldMkLst>
          <pc:docMk/>
          <pc:sldMk cId="2574499084" sldId="380"/>
        </pc:sldMkLst>
        <pc:picChg chg="del">
          <ac:chgData name="McKinney, David" userId="S::kqkh779@astrazeneca.net::8b945cb3-78ce-42d7-adc5-b07bab32cd5b" providerId="AD" clId="Web-{FEAF9D15-8916-46E4-AA42-74602A5A02FF}" dt="2020-03-26T11:46:26.379" v="50"/>
          <ac:picMkLst>
            <pc:docMk/>
            <pc:sldMk cId="2574499084" sldId="380"/>
            <ac:picMk id="3" creationId="{54D878A7-D2FD-41CB-B847-B93042692235}"/>
          </ac:picMkLst>
        </pc:picChg>
        <pc:picChg chg="add del mod">
          <ac:chgData name="McKinney, David" userId="S::kqkh779@astrazeneca.net::8b945cb3-78ce-42d7-adc5-b07bab32cd5b" providerId="AD" clId="Web-{FEAF9D15-8916-46E4-AA42-74602A5A02FF}" dt="2020-03-26T11:52:32.339" v="116"/>
          <ac:picMkLst>
            <pc:docMk/>
            <pc:sldMk cId="2574499084" sldId="380"/>
            <ac:picMk id="5" creationId="{1174289E-57B5-46CC-BB14-6E46F7686E6A}"/>
          </ac:picMkLst>
        </pc:picChg>
        <pc:picChg chg="add mod">
          <ac:chgData name="McKinney, David" userId="S::kqkh779@astrazeneca.net::8b945cb3-78ce-42d7-adc5-b07bab32cd5b" providerId="AD" clId="Web-{FEAF9D15-8916-46E4-AA42-74602A5A02FF}" dt="2020-03-26T11:52:31.214" v="115" actId="1076"/>
          <ac:picMkLst>
            <pc:docMk/>
            <pc:sldMk cId="2574499084" sldId="380"/>
            <ac:picMk id="10" creationId="{0EFF1A9A-0444-49F9-9216-BE6E0C208A60}"/>
          </ac:picMkLst>
        </pc:picChg>
      </pc:sldChg>
      <pc:sldChg chg="addSp modSp">
        <pc:chgData name="McKinney, David" userId="S::kqkh779@astrazeneca.net::8b945cb3-78ce-42d7-adc5-b07bab32cd5b" providerId="AD" clId="Web-{FEAF9D15-8916-46E4-AA42-74602A5A02FF}" dt="2020-03-26T11:53:18.451" v="122" actId="1076"/>
        <pc:sldMkLst>
          <pc:docMk/>
          <pc:sldMk cId="3499286193" sldId="381"/>
        </pc:sldMkLst>
        <pc:spChg chg="mod">
          <ac:chgData name="McKinney, David" userId="S::kqkh779@astrazeneca.net::8b945cb3-78ce-42d7-adc5-b07bab32cd5b" providerId="AD" clId="Web-{FEAF9D15-8916-46E4-AA42-74602A5A02FF}" dt="2020-03-26T11:53:18.435" v="121" actId="1076"/>
          <ac:spMkLst>
            <pc:docMk/>
            <pc:sldMk cId="3499286193" sldId="381"/>
            <ac:spMk id="11" creationId="{2F8D4C78-7F38-4B88-98F0-CE26CE0C3FD4}"/>
          </ac:spMkLst>
        </pc:spChg>
        <pc:spChg chg="mod">
          <ac:chgData name="McKinney, David" userId="S::kqkh779@astrazeneca.net::8b945cb3-78ce-42d7-adc5-b07bab32cd5b" providerId="AD" clId="Web-{FEAF9D15-8916-46E4-AA42-74602A5A02FF}" dt="2020-03-26T11:53:18.451" v="122" actId="1076"/>
          <ac:spMkLst>
            <pc:docMk/>
            <pc:sldMk cId="3499286193" sldId="381"/>
            <ac:spMk id="13" creationId="{A33273FD-5519-4168-9440-6134D8D21180}"/>
          </ac:spMkLst>
        </pc:spChg>
        <pc:picChg chg="add mod">
          <ac:chgData name="McKinney, David" userId="S::kqkh779@astrazeneca.net::8b945cb3-78ce-42d7-adc5-b07bab32cd5b" providerId="AD" clId="Web-{FEAF9D15-8916-46E4-AA42-74602A5A02FF}" dt="2020-03-26T11:53:10.919" v="120" actId="1076"/>
          <ac:picMkLst>
            <pc:docMk/>
            <pc:sldMk cId="3499286193" sldId="381"/>
            <ac:picMk id="3" creationId="{AE427663-5A3C-47D0-80F7-C9A997DF807F}"/>
          </ac:picMkLst>
        </pc:picChg>
      </pc:sldChg>
      <pc:sldChg chg="addSp delSp modSp new ord">
        <pc:chgData name="McKinney, David" userId="S::kqkh779@astrazeneca.net::8b945cb3-78ce-42d7-adc5-b07bab32cd5b" providerId="AD" clId="Web-{FEAF9D15-8916-46E4-AA42-74602A5A02FF}" dt="2020-03-26T11:51:28.616" v="110" actId="20577"/>
        <pc:sldMkLst>
          <pc:docMk/>
          <pc:sldMk cId="3409974919" sldId="385"/>
        </pc:sldMkLst>
        <pc:spChg chg="mod">
          <ac:chgData name="McKinney, David" userId="S::kqkh779@astrazeneca.net::8b945cb3-78ce-42d7-adc5-b07bab32cd5b" providerId="AD" clId="Web-{FEAF9D15-8916-46E4-AA42-74602A5A02FF}" dt="2020-03-26T11:51:28.616" v="110" actId="20577"/>
          <ac:spMkLst>
            <pc:docMk/>
            <pc:sldMk cId="3409974919" sldId="385"/>
            <ac:spMk id="2" creationId="{30EA3D9A-1485-48A9-89AB-5897A9333200}"/>
          </ac:spMkLst>
        </pc:spChg>
        <pc:spChg chg="del">
          <ac:chgData name="McKinney, David" userId="S::kqkh779@astrazeneca.net::8b945cb3-78ce-42d7-adc5-b07bab32cd5b" providerId="AD" clId="Web-{FEAF9D15-8916-46E4-AA42-74602A5A02FF}" dt="2020-03-26T11:48:38.387" v="70"/>
          <ac:spMkLst>
            <pc:docMk/>
            <pc:sldMk cId="3409974919" sldId="385"/>
            <ac:spMk id="3" creationId="{C5EE2850-AD38-41B6-B977-CCC16E04A663}"/>
          </ac:spMkLst>
        </pc:spChg>
        <pc:spChg chg="del">
          <ac:chgData name="McKinney, David" userId="S::kqkh779@astrazeneca.net::8b945cb3-78ce-42d7-adc5-b07bab32cd5b" providerId="AD" clId="Web-{FEAF9D15-8916-46E4-AA42-74602A5A02FF}" dt="2020-03-26T11:48:38.387" v="69"/>
          <ac:spMkLst>
            <pc:docMk/>
            <pc:sldMk cId="3409974919" sldId="385"/>
            <ac:spMk id="4" creationId="{8F7C7ADD-7619-4FFD-A241-0ED2DC6D22F2}"/>
          </ac:spMkLst>
        </pc:spChg>
        <pc:spChg chg="del">
          <ac:chgData name="McKinney, David" userId="S::kqkh779@astrazeneca.net::8b945cb3-78ce-42d7-adc5-b07bab32cd5b" providerId="AD" clId="Web-{FEAF9D15-8916-46E4-AA42-74602A5A02FF}" dt="2020-03-26T11:48:38.387" v="68"/>
          <ac:spMkLst>
            <pc:docMk/>
            <pc:sldMk cId="3409974919" sldId="385"/>
            <ac:spMk id="5" creationId="{20E3EF25-F212-473F-9F5D-65D4489815DA}"/>
          </ac:spMkLst>
        </pc:spChg>
        <pc:spChg chg="del">
          <ac:chgData name="McKinney, David" userId="S::kqkh779@astrazeneca.net::8b945cb3-78ce-42d7-adc5-b07bab32cd5b" providerId="AD" clId="Web-{FEAF9D15-8916-46E4-AA42-74602A5A02FF}" dt="2020-03-26T11:48:38.371" v="67"/>
          <ac:spMkLst>
            <pc:docMk/>
            <pc:sldMk cId="3409974919" sldId="385"/>
            <ac:spMk id="6" creationId="{0ED4CFC8-D5DA-425C-B30F-B91896904F3B}"/>
          </ac:spMkLst>
        </pc:spChg>
        <pc:spChg chg="del">
          <ac:chgData name="McKinney, David" userId="S::kqkh779@astrazeneca.net::8b945cb3-78ce-42d7-adc5-b07bab32cd5b" providerId="AD" clId="Web-{FEAF9D15-8916-46E4-AA42-74602A5A02FF}" dt="2020-03-26T11:48:38.371" v="66"/>
          <ac:spMkLst>
            <pc:docMk/>
            <pc:sldMk cId="3409974919" sldId="385"/>
            <ac:spMk id="7" creationId="{411C4D17-F6B9-4EE4-B7DB-3806ED79D982}"/>
          </ac:spMkLst>
        </pc:spChg>
        <pc:spChg chg="del">
          <ac:chgData name="McKinney, David" userId="S::kqkh779@astrazeneca.net::8b945cb3-78ce-42d7-adc5-b07bab32cd5b" providerId="AD" clId="Web-{FEAF9D15-8916-46E4-AA42-74602A5A02FF}" dt="2020-03-26T11:48:38.371" v="65"/>
          <ac:spMkLst>
            <pc:docMk/>
            <pc:sldMk cId="3409974919" sldId="385"/>
            <ac:spMk id="8" creationId="{F7BA4A81-ABD9-4898-AE1A-715A761D98FD}"/>
          </ac:spMkLst>
        </pc:spChg>
        <pc:spChg chg="del">
          <ac:chgData name="McKinney, David" userId="S::kqkh779@astrazeneca.net::8b945cb3-78ce-42d7-adc5-b07bab32cd5b" providerId="AD" clId="Web-{FEAF9D15-8916-46E4-AA42-74602A5A02FF}" dt="2020-03-26T11:48:38.371" v="64"/>
          <ac:spMkLst>
            <pc:docMk/>
            <pc:sldMk cId="3409974919" sldId="385"/>
            <ac:spMk id="9" creationId="{F32E025F-AE21-4A48-9C19-B0E3DFC28443}"/>
          </ac:spMkLst>
        </pc:spChg>
        <pc:spChg chg="del">
          <ac:chgData name="McKinney, David" userId="S::kqkh779@astrazeneca.net::8b945cb3-78ce-42d7-adc5-b07bab32cd5b" providerId="AD" clId="Web-{FEAF9D15-8916-46E4-AA42-74602A5A02FF}" dt="2020-03-26T11:48:38.371" v="63"/>
          <ac:spMkLst>
            <pc:docMk/>
            <pc:sldMk cId="3409974919" sldId="385"/>
            <ac:spMk id="10" creationId="{CCC21CBB-1AA0-47F0-A76F-1C3EB28C7E29}"/>
          </ac:spMkLst>
        </pc:spChg>
        <pc:spChg chg="del">
          <ac:chgData name="McKinney, David" userId="S::kqkh779@astrazeneca.net::8b945cb3-78ce-42d7-adc5-b07bab32cd5b" providerId="AD" clId="Web-{FEAF9D15-8916-46E4-AA42-74602A5A02FF}" dt="2020-03-26T11:48:38.371" v="62"/>
          <ac:spMkLst>
            <pc:docMk/>
            <pc:sldMk cId="3409974919" sldId="385"/>
            <ac:spMk id="11" creationId="{AE7979E2-97D8-46E5-873F-9F910BC5CF7C}"/>
          </ac:spMkLst>
        </pc:spChg>
        <pc:spChg chg="del">
          <ac:chgData name="McKinney, David" userId="S::kqkh779@astrazeneca.net::8b945cb3-78ce-42d7-adc5-b07bab32cd5b" providerId="AD" clId="Web-{FEAF9D15-8916-46E4-AA42-74602A5A02FF}" dt="2020-03-26T11:48:38.371" v="61"/>
          <ac:spMkLst>
            <pc:docMk/>
            <pc:sldMk cId="3409974919" sldId="385"/>
            <ac:spMk id="12" creationId="{654E6FFA-FCE3-45E9-9BB3-C1B13EA72899}"/>
          </ac:spMkLst>
        </pc:spChg>
        <pc:spChg chg="del">
          <ac:chgData name="McKinney, David" userId="S::kqkh779@astrazeneca.net::8b945cb3-78ce-42d7-adc5-b07bab32cd5b" providerId="AD" clId="Web-{FEAF9D15-8916-46E4-AA42-74602A5A02FF}" dt="2020-03-26T11:48:38.371" v="60"/>
          <ac:spMkLst>
            <pc:docMk/>
            <pc:sldMk cId="3409974919" sldId="385"/>
            <ac:spMk id="13" creationId="{ACE5D33C-2DB9-4021-BA18-FE8F8C624DC2}"/>
          </ac:spMkLst>
        </pc:spChg>
        <pc:spChg chg="del">
          <ac:chgData name="McKinney, David" userId="S::kqkh779@astrazeneca.net::8b945cb3-78ce-42d7-adc5-b07bab32cd5b" providerId="AD" clId="Web-{FEAF9D15-8916-46E4-AA42-74602A5A02FF}" dt="2020-03-26T11:48:38.371" v="59"/>
          <ac:spMkLst>
            <pc:docMk/>
            <pc:sldMk cId="3409974919" sldId="385"/>
            <ac:spMk id="14" creationId="{58AF6EEE-3CDE-4D6C-BCA4-2006A0E05C56}"/>
          </ac:spMkLst>
        </pc:spChg>
        <pc:spChg chg="del">
          <ac:chgData name="McKinney, David" userId="S::kqkh779@astrazeneca.net::8b945cb3-78ce-42d7-adc5-b07bab32cd5b" providerId="AD" clId="Web-{FEAF9D15-8916-46E4-AA42-74602A5A02FF}" dt="2020-03-26T11:48:38.371" v="58"/>
          <ac:spMkLst>
            <pc:docMk/>
            <pc:sldMk cId="3409974919" sldId="385"/>
            <ac:spMk id="15" creationId="{43659C32-419D-4BC8-BB82-FDA3C4E17A4D}"/>
          </ac:spMkLst>
        </pc:spChg>
        <pc:spChg chg="del">
          <ac:chgData name="McKinney, David" userId="S::kqkh779@astrazeneca.net::8b945cb3-78ce-42d7-adc5-b07bab32cd5b" providerId="AD" clId="Web-{FEAF9D15-8916-46E4-AA42-74602A5A02FF}" dt="2020-03-26T11:48:38.371" v="57"/>
          <ac:spMkLst>
            <pc:docMk/>
            <pc:sldMk cId="3409974919" sldId="385"/>
            <ac:spMk id="16" creationId="{B18B9733-0379-45E7-A978-C1E59D6D393F}"/>
          </ac:spMkLst>
        </pc:spChg>
        <pc:spChg chg="del">
          <ac:chgData name="McKinney, David" userId="S::kqkh779@astrazeneca.net::8b945cb3-78ce-42d7-adc5-b07bab32cd5b" providerId="AD" clId="Web-{FEAF9D15-8916-46E4-AA42-74602A5A02FF}" dt="2020-03-26T11:48:38.371" v="56"/>
          <ac:spMkLst>
            <pc:docMk/>
            <pc:sldMk cId="3409974919" sldId="385"/>
            <ac:spMk id="17" creationId="{30D835BA-C6F7-474F-A33B-0521DBAC9B54}"/>
          </ac:spMkLst>
        </pc:spChg>
        <pc:spChg chg="del">
          <ac:chgData name="McKinney, David" userId="S::kqkh779@astrazeneca.net::8b945cb3-78ce-42d7-adc5-b07bab32cd5b" providerId="AD" clId="Web-{FEAF9D15-8916-46E4-AA42-74602A5A02FF}" dt="2020-03-26T11:48:38.371" v="55"/>
          <ac:spMkLst>
            <pc:docMk/>
            <pc:sldMk cId="3409974919" sldId="385"/>
            <ac:spMk id="18" creationId="{155D2E64-E4A1-4E2E-908A-19FA449993CF}"/>
          </ac:spMkLst>
        </pc:spChg>
        <pc:spChg chg="del">
          <ac:chgData name="McKinney, David" userId="S::kqkh779@astrazeneca.net::8b945cb3-78ce-42d7-adc5-b07bab32cd5b" providerId="AD" clId="Web-{FEAF9D15-8916-46E4-AA42-74602A5A02FF}" dt="2020-03-26T11:48:38.371" v="54"/>
          <ac:spMkLst>
            <pc:docMk/>
            <pc:sldMk cId="3409974919" sldId="385"/>
            <ac:spMk id="19" creationId="{FACF100D-1AA1-4439-9096-58CBDA4E8E1C}"/>
          </ac:spMkLst>
        </pc:spChg>
        <pc:spChg chg="del">
          <ac:chgData name="McKinney, David" userId="S::kqkh779@astrazeneca.net::8b945cb3-78ce-42d7-adc5-b07bab32cd5b" providerId="AD" clId="Web-{FEAF9D15-8916-46E4-AA42-74602A5A02FF}" dt="2020-03-26T11:48:38.371" v="53"/>
          <ac:spMkLst>
            <pc:docMk/>
            <pc:sldMk cId="3409974919" sldId="385"/>
            <ac:spMk id="20" creationId="{8DAE601A-687B-445D-BFC3-C654FA9ACFFB}"/>
          </ac:spMkLst>
        </pc:spChg>
        <pc:spChg chg="add mod">
          <ac:chgData name="McKinney, David" userId="S::kqkh779@astrazeneca.net::8b945cb3-78ce-42d7-adc5-b07bab32cd5b" providerId="AD" clId="Web-{FEAF9D15-8916-46E4-AA42-74602A5A02FF}" dt="2020-03-26T11:51:24.256" v="109" actId="1076"/>
          <ac:spMkLst>
            <pc:docMk/>
            <pc:sldMk cId="3409974919" sldId="385"/>
            <ac:spMk id="28" creationId="{C31ADFA9-907B-41A0-9401-7E0BE700BA07}"/>
          </ac:spMkLst>
        </pc:spChg>
        <pc:picChg chg="add mod">
          <ac:chgData name="McKinney, David" userId="S::kqkh779@astrazeneca.net::8b945cb3-78ce-42d7-adc5-b07bab32cd5b" providerId="AD" clId="Web-{FEAF9D15-8916-46E4-AA42-74602A5A02FF}" dt="2020-03-26T11:49:03.888" v="87" actId="1076"/>
          <ac:picMkLst>
            <pc:docMk/>
            <pc:sldMk cId="3409974919" sldId="385"/>
            <ac:picMk id="22" creationId="{0F637099-D2B3-4CA0-9756-4F0320399B40}"/>
          </ac:picMkLst>
        </pc:picChg>
        <pc:picChg chg="add mod">
          <ac:chgData name="McKinney, David" userId="S::kqkh779@astrazeneca.net::8b945cb3-78ce-42d7-adc5-b07bab32cd5b" providerId="AD" clId="Web-{FEAF9D15-8916-46E4-AA42-74602A5A02FF}" dt="2020-03-26T11:50:27.347" v="96" actId="1076"/>
          <ac:picMkLst>
            <pc:docMk/>
            <pc:sldMk cId="3409974919" sldId="385"/>
            <ac:picMk id="24" creationId="{8C31B9EC-3301-4C1E-9FE5-EE86BD3DF577}"/>
          </ac:picMkLst>
        </pc:picChg>
        <pc:picChg chg="add mod">
          <ac:chgData name="McKinney, David" userId="S::kqkh779@astrazeneca.net::8b945cb3-78ce-42d7-adc5-b07bab32cd5b" providerId="AD" clId="Web-{FEAF9D15-8916-46E4-AA42-74602A5A02FF}" dt="2020-03-26T11:50:31.331" v="97" actId="1076"/>
          <ac:picMkLst>
            <pc:docMk/>
            <pc:sldMk cId="3409974919" sldId="385"/>
            <ac:picMk id="26" creationId="{467EFC16-E0D8-465A-A81A-060179A421A3}"/>
          </ac:picMkLst>
        </pc:picChg>
      </pc:sldChg>
    </pc:docChg>
  </pc:docChgLst>
  <pc:docChgLst>
    <pc:chgData name="Whittaker, Ryan" userId="873b3a98-b8cc-426f-9da0-8dcfa40dc643" providerId="ADAL" clId="{9769029B-DAE8-4543-A14E-8C5695AE6F3B}"/>
    <pc:docChg chg="custSel addSld delSld modSld">
      <pc:chgData name="Whittaker, Ryan" userId="873b3a98-b8cc-426f-9da0-8dcfa40dc643" providerId="ADAL" clId="{9769029B-DAE8-4543-A14E-8C5695AE6F3B}" dt="2020-03-26T09:57:15.391" v="589"/>
      <pc:docMkLst>
        <pc:docMk/>
      </pc:docMkLst>
      <pc:sldChg chg="modSp">
        <pc:chgData name="Whittaker, Ryan" userId="873b3a98-b8cc-426f-9da0-8dcfa40dc643" providerId="ADAL" clId="{9769029B-DAE8-4543-A14E-8C5695AE6F3B}" dt="2020-03-26T09:17:35.496" v="22" actId="20577"/>
        <pc:sldMkLst>
          <pc:docMk/>
          <pc:sldMk cId="303033866" sldId="359"/>
        </pc:sldMkLst>
        <pc:spChg chg="mod">
          <ac:chgData name="Whittaker, Ryan" userId="873b3a98-b8cc-426f-9da0-8dcfa40dc643" providerId="ADAL" clId="{9769029B-DAE8-4543-A14E-8C5695AE6F3B}" dt="2020-03-26T09:17:35.496" v="22" actId="20577"/>
          <ac:spMkLst>
            <pc:docMk/>
            <pc:sldMk cId="303033866" sldId="359"/>
            <ac:spMk id="2" creationId="{EC080180-375B-419F-8BFA-A2F171C630C9}"/>
          </ac:spMkLst>
        </pc:spChg>
      </pc:sldChg>
      <pc:sldChg chg="addSp delSp modSp">
        <pc:chgData name="Whittaker, Ryan" userId="873b3a98-b8cc-426f-9da0-8dcfa40dc643" providerId="ADAL" clId="{9769029B-DAE8-4543-A14E-8C5695AE6F3B}" dt="2020-03-26T09:26:35.701" v="173" actId="1076"/>
        <pc:sldMkLst>
          <pc:docMk/>
          <pc:sldMk cId="4111995751" sldId="382"/>
        </pc:sldMkLst>
        <pc:spChg chg="mod">
          <ac:chgData name="Whittaker, Ryan" userId="873b3a98-b8cc-426f-9da0-8dcfa40dc643" providerId="ADAL" clId="{9769029B-DAE8-4543-A14E-8C5695AE6F3B}" dt="2020-03-26T09:20:14.931" v="38" actId="20577"/>
          <ac:spMkLst>
            <pc:docMk/>
            <pc:sldMk cId="4111995751" sldId="382"/>
            <ac:spMk id="2" creationId="{D946B8FE-1D42-4F03-8CBA-D0ADA1AFEB0E}"/>
          </ac:spMkLst>
        </pc:spChg>
        <pc:spChg chg="mod">
          <ac:chgData name="Whittaker, Ryan" userId="873b3a98-b8cc-426f-9da0-8dcfa40dc643" providerId="ADAL" clId="{9769029B-DAE8-4543-A14E-8C5695AE6F3B}" dt="2020-03-26T09:21:32.483" v="58" actId="14100"/>
          <ac:spMkLst>
            <pc:docMk/>
            <pc:sldMk cId="4111995751" sldId="382"/>
            <ac:spMk id="3" creationId="{E0D18AB7-804C-4785-9249-ECBCAC4B0308}"/>
          </ac:spMkLst>
        </pc:spChg>
        <pc:spChg chg="del">
          <ac:chgData name="Whittaker, Ryan" userId="873b3a98-b8cc-426f-9da0-8dcfa40dc643" providerId="ADAL" clId="{9769029B-DAE8-4543-A14E-8C5695AE6F3B}" dt="2020-03-26T09:18:47.036" v="23" actId="478"/>
          <ac:spMkLst>
            <pc:docMk/>
            <pc:sldMk cId="4111995751" sldId="382"/>
            <ac:spMk id="5" creationId="{D4AAD67F-C4B3-46AE-A6F5-E27C4AE04BE7}"/>
          </ac:spMkLst>
        </pc:spChg>
        <pc:spChg chg="add mod">
          <ac:chgData name="Whittaker, Ryan" userId="873b3a98-b8cc-426f-9da0-8dcfa40dc643" providerId="ADAL" clId="{9769029B-DAE8-4543-A14E-8C5695AE6F3B}" dt="2020-03-26T09:20:23.282" v="39" actId="14100"/>
          <ac:spMkLst>
            <pc:docMk/>
            <pc:sldMk cId="4111995751" sldId="382"/>
            <ac:spMk id="7" creationId="{AFFCFB7E-0CC9-43B4-A003-C79285673AEA}"/>
          </ac:spMkLst>
        </pc:spChg>
        <pc:spChg chg="add mod">
          <ac:chgData name="Whittaker, Ryan" userId="873b3a98-b8cc-426f-9da0-8dcfa40dc643" providerId="ADAL" clId="{9769029B-DAE8-4543-A14E-8C5695AE6F3B}" dt="2020-03-26T09:25:38.013" v="163" actId="20577"/>
          <ac:spMkLst>
            <pc:docMk/>
            <pc:sldMk cId="4111995751" sldId="382"/>
            <ac:spMk id="10" creationId="{2D61F360-37B5-49A4-B811-CA2EA4412488}"/>
          </ac:spMkLst>
        </pc:spChg>
        <pc:picChg chg="add del mod">
          <ac:chgData name="Whittaker, Ryan" userId="873b3a98-b8cc-426f-9da0-8dcfa40dc643" providerId="ADAL" clId="{9769029B-DAE8-4543-A14E-8C5695AE6F3B}" dt="2020-03-26T09:24:53.499" v="69" actId="478"/>
          <ac:picMkLst>
            <pc:docMk/>
            <pc:sldMk cId="4111995751" sldId="382"/>
            <ac:picMk id="6" creationId="{0E6D8FAA-1E92-4D67-AD29-BC0E29865B94}"/>
          </ac:picMkLst>
        </pc:picChg>
        <pc:picChg chg="del">
          <ac:chgData name="Whittaker, Ryan" userId="873b3a98-b8cc-426f-9da0-8dcfa40dc643" providerId="ADAL" clId="{9769029B-DAE8-4543-A14E-8C5695AE6F3B}" dt="2020-03-26T09:18:53.684" v="25" actId="478"/>
          <ac:picMkLst>
            <pc:docMk/>
            <pc:sldMk cId="4111995751" sldId="382"/>
            <ac:picMk id="1026" creationId="{F591AE3D-964C-4865-B2C1-62973EA31A8F}"/>
          </ac:picMkLst>
        </pc:picChg>
        <pc:picChg chg="add mod">
          <ac:chgData name="Whittaker, Ryan" userId="873b3a98-b8cc-426f-9da0-8dcfa40dc643" providerId="ADAL" clId="{9769029B-DAE8-4543-A14E-8C5695AE6F3B}" dt="2020-03-26T09:26:35.701" v="173" actId="1076"/>
          <ac:picMkLst>
            <pc:docMk/>
            <pc:sldMk cId="4111995751" sldId="382"/>
            <ac:picMk id="1028" creationId="{41942E45-4715-4D09-800E-841136DCA8C1}"/>
          </ac:picMkLst>
        </pc:picChg>
      </pc:sldChg>
      <pc:sldChg chg="addSp delSp modSp">
        <pc:chgData name="Whittaker, Ryan" userId="873b3a98-b8cc-426f-9da0-8dcfa40dc643" providerId="ADAL" clId="{9769029B-DAE8-4543-A14E-8C5695AE6F3B}" dt="2020-03-26T09:44:49.897" v="314" actId="1076"/>
        <pc:sldMkLst>
          <pc:docMk/>
          <pc:sldMk cId="1514833736" sldId="383"/>
        </pc:sldMkLst>
        <pc:spChg chg="del">
          <ac:chgData name="Whittaker, Ryan" userId="873b3a98-b8cc-426f-9da0-8dcfa40dc643" providerId="ADAL" clId="{9769029B-DAE8-4543-A14E-8C5695AE6F3B}" dt="2020-03-26T09:25:54.354" v="164" actId="478"/>
          <ac:spMkLst>
            <pc:docMk/>
            <pc:sldMk cId="1514833736" sldId="383"/>
            <ac:spMk id="2" creationId="{D30FDBBD-F750-4A9D-8AD9-55146DD78338}"/>
          </ac:spMkLst>
        </pc:spChg>
        <pc:spChg chg="add del mod">
          <ac:chgData name="Whittaker, Ryan" userId="873b3a98-b8cc-426f-9da0-8dcfa40dc643" providerId="ADAL" clId="{9769029B-DAE8-4543-A14E-8C5695AE6F3B}" dt="2020-03-26T09:25:57.074" v="166" actId="478"/>
          <ac:spMkLst>
            <pc:docMk/>
            <pc:sldMk cId="1514833736" sldId="383"/>
            <ac:spMk id="6" creationId="{E112E76B-3489-4937-80F2-E4139FAE89B7}"/>
          </ac:spMkLst>
        </pc:spChg>
        <pc:spChg chg="add mod">
          <ac:chgData name="Whittaker, Ryan" userId="873b3a98-b8cc-426f-9da0-8dcfa40dc643" providerId="ADAL" clId="{9769029B-DAE8-4543-A14E-8C5695AE6F3B}" dt="2020-03-26T09:26:00.183" v="167" actId="1076"/>
          <ac:spMkLst>
            <pc:docMk/>
            <pc:sldMk cId="1514833736" sldId="383"/>
            <ac:spMk id="7" creationId="{29732AF2-F068-4879-BEA5-4C5BB2868BCE}"/>
          </ac:spMkLst>
        </pc:spChg>
        <pc:spChg chg="add mod">
          <ac:chgData name="Whittaker, Ryan" userId="873b3a98-b8cc-426f-9da0-8dcfa40dc643" providerId="ADAL" clId="{9769029B-DAE8-4543-A14E-8C5695AE6F3B}" dt="2020-03-26T09:40:42.047" v="196" actId="1076"/>
          <ac:spMkLst>
            <pc:docMk/>
            <pc:sldMk cId="1514833736" sldId="383"/>
            <ac:spMk id="8" creationId="{65A31CE1-3DC6-47C3-89F8-82865597A5A2}"/>
          </ac:spMkLst>
        </pc:spChg>
        <pc:spChg chg="add mod">
          <ac:chgData name="Whittaker, Ryan" userId="873b3a98-b8cc-426f-9da0-8dcfa40dc643" providerId="ADAL" clId="{9769029B-DAE8-4543-A14E-8C5695AE6F3B}" dt="2020-03-26T09:42:11.814" v="237" actId="20577"/>
          <ac:spMkLst>
            <pc:docMk/>
            <pc:sldMk cId="1514833736" sldId="383"/>
            <ac:spMk id="14" creationId="{6AF5C574-965D-4512-AD7C-14922A395E81}"/>
          </ac:spMkLst>
        </pc:spChg>
        <pc:spChg chg="add mod">
          <ac:chgData name="Whittaker, Ryan" userId="873b3a98-b8cc-426f-9da0-8dcfa40dc643" providerId="ADAL" clId="{9769029B-DAE8-4543-A14E-8C5695AE6F3B}" dt="2020-03-26T09:43:12.949" v="267" actId="1076"/>
          <ac:spMkLst>
            <pc:docMk/>
            <pc:sldMk cId="1514833736" sldId="383"/>
            <ac:spMk id="15" creationId="{245A02B7-2E23-4E93-B180-237B96FB6B7C}"/>
          </ac:spMkLst>
        </pc:spChg>
        <pc:spChg chg="add mod">
          <ac:chgData name="Whittaker, Ryan" userId="873b3a98-b8cc-426f-9da0-8dcfa40dc643" providerId="ADAL" clId="{9769029B-DAE8-4543-A14E-8C5695AE6F3B}" dt="2020-03-26T09:44:45.128" v="312" actId="1076"/>
          <ac:spMkLst>
            <pc:docMk/>
            <pc:sldMk cId="1514833736" sldId="383"/>
            <ac:spMk id="16" creationId="{167B2B58-F274-4ABC-9463-D3760C758943}"/>
          </ac:spMkLst>
        </pc:spChg>
        <pc:spChg chg="add del mod">
          <ac:chgData name="Whittaker, Ryan" userId="873b3a98-b8cc-426f-9da0-8dcfa40dc643" providerId="ADAL" clId="{9769029B-DAE8-4543-A14E-8C5695AE6F3B}" dt="2020-03-26T09:43:47.458" v="282" actId="478"/>
          <ac:spMkLst>
            <pc:docMk/>
            <pc:sldMk cId="1514833736" sldId="383"/>
            <ac:spMk id="17" creationId="{14B2A0CE-90FD-4AD2-90CF-8A6593EBE9CE}"/>
          </ac:spMkLst>
        </pc:spChg>
        <pc:spChg chg="add mod">
          <ac:chgData name="Whittaker, Ryan" userId="873b3a98-b8cc-426f-9da0-8dcfa40dc643" providerId="ADAL" clId="{9769029B-DAE8-4543-A14E-8C5695AE6F3B}" dt="2020-03-26T09:44:31.497" v="294" actId="20577"/>
          <ac:spMkLst>
            <pc:docMk/>
            <pc:sldMk cId="1514833736" sldId="383"/>
            <ac:spMk id="19" creationId="{58DD139F-9AE0-4A6C-8368-BBA956D836E2}"/>
          </ac:spMkLst>
        </pc:spChg>
        <pc:picChg chg="del">
          <ac:chgData name="Whittaker, Ryan" userId="873b3a98-b8cc-426f-9da0-8dcfa40dc643" providerId="ADAL" clId="{9769029B-DAE8-4543-A14E-8C5695AE6F3B}" dt="2020-03-26T09:18:48.933" v="24" actId="478"/>
          <ac:picMkLst>
            <pc:docMk/>
            <pc:sldMk cId="1514833736" sldId="383"/>
            <ac:picMk id="5" creationId="{205C1C03-98EE-4960-92F3-FFB35F4DBC24}"/>
          </ac:picMkLst>
        </pc:picChg>
        <pc:picChg chg="add mod">
          <ac:chgData name="Whittaker, Ryan" userId="873b3a98-b8cc-426f-9da0-8dcfa40dc643" providerId="ADAL" clId="{9769029B-DAE8-4543-A14E-8C5695AE6F3B}" dt="2020-03-26T09:40:15.529" v="176" actId="1076"/>
          <ac:picMkLst>
            <pc:docMk/>
            <pc:sldMk cId="1514833736" sldId="383"/>
            <ac:picMk id="2050" creationId="{99448E80-4FC4-453C-869E-82C069338269}"/>
          </ac:picMkLst>
        </pc:picChg>
        <pc:picChg chg="add mod">
          <ac:chgData name="Whittaker, Ryan" userId="873b3a98-b8cc-426f-9da0-8dcfa40dc643" providerId="ADAL" clId="{9769029B-DAE8-4543-A14E-8C5695AE6F3B}" dt="2020-03-26T09:40:50.579" v="199" actId="1076"/>
          <ac:picMkLst>
            <pc:docMk/>
            <pc:sldMk cId="1514833736" sldId="383"/>
            <ac:picMk id="2052" creationId="{E98AECF3-704F-4D78-A21D-7DC4C6F4138B}"/>
          </ac:picMkLst>
        </pc:picChg>
        <pc:picChg chg="add mod">
          <ac:chgData name="Whittaker, Ryan" userId="873b3a98-b8cc-426f-9da0-8dcfa40dc643" providerId="ADAL" clId="{9769029B-DAE8-4543-A14E-8C5695AE6F3B}" dt="2020-03-26T09:43:16.177" v="270" actId="14100"/>
          <ac:picMkLst>
            <pc:docMk/>
            <pc:sldMk cId="1514833736" sldId="383"/>
            <ac:picMk id="2053" creationId="{31CBEA88-2BB4-402D-8805-907F6C451990}"/>
          </ac:picMkLst>
        </pc:picChg>
        <pc:picChg chg="add mod">
          <ac:chgData name="Whittaker, Ryan" userId="873b3a98-b8cc-426f-9da0-8dcfa40dc643" providerId="ADAL" clId="{9769029B-DAE8-4543-A14E-8C5695AE6F3B}" dt="2020-03-26T09:44:42.181" v="311" actId="1076"/>
          <ac:picMkLst>
            <pc:docMk/>
            <pc:sldMk cId="1514833736" sldId="383"/>
            <ac:picMk id="2054" creationId="{60A35C32-B43E-4CD0-AEA0-502A4CEED05E}"/>
          </ac:picMkLst>
        </pc:picChg>
        <pc:picChg chg="add mod">
          <ac:chgData name="Whittaker, Ryan" userId="873b3a98-b8cc-426f-9da0-8dcfa40dc643" providerId="ADAL" clId="{9769029B-DAE8-4543-A14E-8C5695AE6F3B}" dt="2020-03-26T09:43:27.196" v="275" actId="1076"/>
          <ac:picMkLst>
            <pc:docMk/>
            <pc:sldMk cId="1514833736" sldId="383"/>
            <ac:picMk id="2056" creationId="{9B2C6678-B81A-462D-BE89-8E06A17F0B6D}"/>
          </ac:picMkLst>
        </pc:picChg>
        <pc:picChg chg="add mod">
          <ac:chgData name="Whittaker, Ryan" userId="873b3a98-b8cc-426f-9da0-8dcfa40dc643" providerId="ADAL" clId="{9769029B-DAE8-4543-A14E-8C5695AE6F3B}" dt="2020-03-26T09:44:49.897" v="314" actId="1076"/>
          <ac:picMkLst>
            <pc:docMk/>
            <pc:sldMk cId="1514833736" sldId="383"/>
            <ac:picMk id="2058" creationId="{46FF7EC6-5B88-4302-AD8F-CCFC9DDE074C}"/>
          </ac:picMkLst>
        </pc:picChg>
      </pc:sldChg>
      <pc:sldChg chg="del">
        <pc:chgData name="Whittaker, Ryan" userId="873b3a98-b8cc-426f-9da0-8dcfa40dc643" providerId="ADAL" clId="{9769029B-DAE8-4543-A14E-8C5695AE6F3B}" dt="2020-03-26T09:17:31.379" v="20" actId="2696"/>
        <pc:sldMkLst>
          <pc:docMk/>
          <pc:sldMk cId="733249205" sldId="384"/>
        </pc:sldMkLst>
      </pc:sldChg>
      <pc:sldChg chg="addSp delSp modSp add modAnim">
        <pc:chgData name="Whittaker, Ryan" userId="873b3a98-b8cc-426f-9da0-8dcfa40dc643" providerId="ADAL" clId="{9769029B-DAE8-4543-A14E-8C5695AE6F3B}" dt="2020-03-26T09:57:15.391" v="589"/>
        <pc:sldMkLst>
          <pc:docMk/>
          <pc:sldMk cId="2843713486" sldId="384"/>
        </pc:sldMkLst>
        <pc:spChg chg="add mod">
          <ac:chgData name="Whittaker, Ryan" userId="873b3a98-b8cc-426f-9da0-8dcfa40dc643" providerId="ADAL" clId="{9769029B-DAE8-4543-A14E-8C5695AE6F3B}" dt="2020-03-26T09:52:06.671" v="572" actId="1076"/>
          <ac:spMkLst>
            <pc:docMk/>
            <pc:sldMk cId="2843713486" sldId="384"/>
            <ac:spMk id="2" creationId="{D62F72C6-52DE-4818-AFD1-25ACF7540EC8}"/>
          </ac:spMkLst>
        </pc:spChg>
        <pc:spChg chg="add del">
          <ac:chgData name="Whittaker, Ryan" userId="873b3a98-b8cc-426f-9da0-8dcfa40dc643" providerId="ADAL" clId="{9769029B-DAE8-4543-A14E-8C5695AE6F3B}" dt="2020-03-26T09:51:28.346" v="540"/>
          <ac:spMkLst>
            <pc:docMk/>
            <pc:sldMk cId="2843713486" sldId="384"/>
            <ac:spMk id="3" creationId="{6572EE78-FA27-44EE-9639-77303BC48D4E}"/>
          </ac:spMkLst>
        </pc:spChg>
        <pc:spChg chg="del">
          <ac:chgData name="Whittaker, Ryan" userId="873b3a98-b8cc-426f-9da0-8dcfa40dc643" providerId="ADAL" clId="{9769029B-DAE8-4543-A14E-8C5695AE6F3B}" dt="2020-03-26T09:47:34.466" v="317" actId="478"/>
          <ac:spMkLst>
            <pc:docMk/>
            <pc:sldMk cId="2843713486" sldId="384"/>
            <ac:spMk id="8" creationId="{65A31CE1-3DC6-47C3-89F8-82865597A5A2}"/>
          </ac:spMkLst>
        </pc:spChg>
        <pc:spChg chg="del">
          <ac:chgData name="Whittaker, Ryan" userId="873b3a98-b8cc-426f-9da0-8dcfa40dc643" providerId="ADAL" clId="{9769029B-DAE8-4543-A14E-8C5695AE6F3B}" dt="2020-03-26T09:47:35.599" v="318" actId="478"/>
          <ac:spMkLst>
            <pc:docMk/>
            <pc:sldMk cId="2843713486" sldId="384"/>
            <ac:spMk id="14" creationId="{6AF5C574-965D-4512-AD7C-14922A395E81}"/>
          </ac:spMkLst>
        </pc:spChg>
        <pc:spChg chg="del">
          <ac:chgData name="Whittaker, Ryan" userId="873b3a98-b8cc-426f-9da0-8dcfa40dc643" providerId="ADAL" clId="{9769029B-DAE8-4543-A14E-8C5695AE6F3B}" dt="2020-03-26T09:47:42.270" v="325" actId="478"/>
          <ac:spMkLst>
            <pc:docMk/>
            <pc:sldMk cId="2843713486" sldId="384"/>
            <ac:spMk id="15" creationId="{245A02B7-2E23-4E93-B180-237B96FB6B7C}"/>
          </ac:spMkLst>
        </pc:spChg>
        <pc:spChg chg="del">
          <ac:chgData name="Whittaker, Ryan" userId="873b3a98-b8cc-426f-9da0-8dcfa40dc643" providerId="ADAL" clId="{9769029B-DAE8-4543-A14E-8C5695AE6F3B}" dt="2020-03-26T09:47:37.936" v="321" actId="478"/>
          <ac:spMkLst>
            <pc:docMk/>
            <pc:sldMk cId="2843713486" sldId="384"/>
            <ac:spMk id="16" creationId="{167B2B58-F274-4ABC-9463-D3760C758943}"/>
          </ac:spMkLst>
        </pc:spChg>
        <pc:spChg chg="add mod">
          <ac:chgData name="Whittaker, Ryan" userId="873b3a98-b8cc-426f-9da0-8dcfa40dc643" providerId="ADAL" clId="{9769029B-DAE8-4543-A14E-8C5695AE6F3B}" dt="2020-03-26T09:52:10.788" v="573" actId="1076"/>
          <ac:spMkLst>
            <pc:docMk/>
            <pc:sldMk cId="2843713486" sldId="384"/>
            <ac:spMk id="17" creationId="{C5BA4282-A1B5-426B-8251-E00E5348CA3B}"/>
          </ac:spMkLst>
        </pc:spChg>
        <pc:spChg chg="del">
          <ac:chgData name="Whittaker, Ryan" userId="873b3a98-b8cc-426f-9da0-8dcfa40dc643" providerId="ADAL" clId="{9769029B-DAE8-4543-A14E-8C5695AE6F3B}" dt="2020-03-26T09:47:40.309" v="323" actId="478"/>
          <ac:spMkLst>
            <pc:docMk/>
            <pc:sldMk cId="2843713486" sldId="384"/>
            <ac:spMk id="19" creationId="{58DD139F-9AE0-4A6C-8368-BBA956D836E2}"/>
          </ac:spMkLst>
        </pc:spChg>
        <pc:picChg chg="add mod">
          <ac:chgData name="Whittaker, Ryan" userId="873b3a98-b8cc-426f-9da0-8dcfa40dc643" providerId="ADAL" clId="{9769029B-DAE8-4543-A14E-8C5695AE6F3B}" dt="2020-03-26T09:57:12.546" v="588" actId="1076"/>
          <ac:picMkLst>
            <pc:docMk/>
            <pc:sldMk cId="2843713486" sldId="384"/>
            <ac:picMk id="5" creationId="{0E52B988-5371-40DB-9E61-EE00AC82A968}"/>
          </ac:picMkLst>
        </pc:picChg>
        <pc:picChg chg="add mod">
          <ac:chgData name="Whittaker, Ryan" userId="873b3a98-b8cc-426f-9da0-8dcfa40dc643" providerId="ADAL" clId="{9769029B-DAE8-4543-A14E-8C5695AE6F3B}" dt="2020-03-26T09:52:47.353" v="585" actId="1076"/>
          <ac:picMkLst>
            <pc:docMk/>
            <pc:sldMk cId="2843713486" sldId="384"/>
            <ac:picMk id="18" creationId="{43032777-13CF-4B34-BEDF-1C366D8CDFAC}"/>
          </ac:picMkLst>
        </pc:picChg>
        <pc:picChg chg="add mod">
          <ac:chgData name="Whittaker, Ryan" userId="873b3a98-b8cc-426f-9da0-8dcfa40dc643" providerId="ADAL" clId="{9769029B-DAE8-4543-A14E-8C5695AE6F3B}" dt="2020-03-26T09:52:45.425" v="583" actId="1076"/>
          <ac:picMkLst>
            <pc:docMk/>
            <pc:sldMk cId="2843713486" sldId="384"/>
            <ac:picMk id="20" creationId="{644D7A45-CCB1-4797-857A-79303C91E4B0}"/>
          </ac:picMkLst>
        </pc:picChg>
        <pc:picChg chg="add mod">
          <ac:chgData name="Whittaker, Ryan" userId="873b3a98-b8cc-426f-9da0-8dcfa40dc643" providerId="ADAL" clId="{9769029B-DAE8-4543-A14E-8C5695AE6F3B}" dt="2020-03-26T09:52:46.363" v="584" actId="1076"/>
          <ac:picMkLst>
            <pc:docMk/>
            <pc:sldMk cId="2843713486" sldId="384"/>
            <ac:picMk id="21" creationId="{DFB5EBD5-5A84-457B-B7E1-BD08654D3F3F}"/>
          </ac:picMkLst>
        </pc:picChg>
        <pc:picChg chg="del">
          <ac:chgData name="Whittaker, Ryan" userId="873b3a98-b8cc-426f-9da0-8dcfa40dc643" providerId="ADAL" clId="{9769029B-DAE8-4543-A14E-8C5695AE6F3B}" dt="2020-03-26T09:47:32.575" v="316" actId="478"/>
          <ac:picMkLst>
            <pc:docMk/>
            <pc:sldMk cId="2843713486" sldId="384"/>
            <ac:picMk id="2050" creationId="{99448E80-4FC4-453C-869E-82C069338269}"/>
          </ac:picMkLst>
        </pc:picChg>
        <pc:picChg chg="del">
          <ac:chgData name="Whittaker, Ryan" userId="873b3a98-b8cc-426f-9da0-8dcfa40dc643" providerId="ADAL" clId="{9769029B-DAE8-4543-A14E-8C5695AE6F3B}" dt="2020-03-26T09:47:36.133" v="319" actId="478"/>
          <ac:picMkLst>
            <pc:docMk/>
            <pc:sldMk cId="2843713486" sldId="384"/>
            <ac:picMk id="2052" creationId="{E98AECF3-704F-4D78-A21D-7DC4C6F4138B}"/>
          </ac:picMkLst>
        </pc:picChg>
        <pc:picChg chg="del">
          <ac:chgData name="Whittaker, Ryan" userId="873b3a98-b8cc-426f-9da0-8dcfa40dc643" providerId="ADAL" clId="{9769029B-DAE8-4543-A14E-8C5695AE6F3B}" dt="2020-03-26T09:47:42.712" v="326" actId="478"/>
          <ac:picMkLst>
            <pc:docMk/>
            <pc:sldMk cId="2843713486" sldId="384"/>
            <ac:picMk id="2053" creationId="{31CBEA88-2BB4-402D-8805-907F6C451990}"/>
          </ac:picMkLst>
        </pc:picChg>
        <pc:picChg chg="del">
          <ac:chgData name="Whittaker, Ryan" userId="873b3a98-b8cc-426f-9da0-8dcfa40dc643" providerId="ADAL" clId="{9769029B-DAE8-4543-A14E-8C5695AE6F3B}" dt="2020-03-26T09:47:36.590" v="320" actId="478"/>
          <ac:picMkLst>
            <pc:docMk/>
            <pc:sldMk cId="2843713486" sldId="384"/>
            <ac:picMk id="2054" creationId="{60A35C32-B43E-4CD0-AEA0-502A4CEED05E}"/>
          </ac:picMkLst>
        </pc:picChg>
        <pc:picChg chg="del">
          <ac:chgData name="Whittaker, Ryan" userId="873b3a98-b8cc-426f-9da0-8dcfa40dc643" providerId="ADAL" clId="{9769029B-DAE8-4543-A14E-8C5695AE6F3B}" dt="2020-03-26T09:47:40.801" v="324" actId="478"/>
          <ac:picMkLst>
            <pc:docMk/>
            <pc:sldMk cId="2843713486" sldId="384"/>
            <ac:picMk id="2056" creationId="{9B2C6678-B81A-462D-BE89-8E06A17F0B6D}"/>
          </ac:picMkLst>
        </pc:picChg>
        <pc:picChg chg="del">
          <ac:chgData name="Whittaker, Ryan" userId="873b3a98-b8cc-426f-9da0-8dcfa40dc643" providerId="ADAL" clId="{9769029B-DAE8-4543-A14E-8C5695AE6F3B}" dt="2020-03-26T09:47:38.635" v="322" actId="478"/>
          <ac:picMkLst>
            <pc:docMk/>
            <pc:sldMk cId="2843713486" sldId="384"/>
            <ac:picMk id="2058" creationId="{46FF7EC6-5B88-4302-AD8F-CCFC9DDE074C}"/>
          </ac:picMkLst>
        </pc:picChg>
      </pc:sldChg>
    </pc:docChg>
  </pc:docChgLst>
  <pc:docChgLst>
    <pc:chgData name="McKinney, David" userId="S::kqkh779@astrazeneca.net::8b945cb3-78ce-42d7-adc5-b07bab32cd5b" providerId="AD" clId="Web-{2BB45DB9-A5C7-42D9-8D86-58E9C0F106AD}"/>
    <pc:docChg chg="modSld">
      <pc:chgData name="McKinney, David" userId="S::kqkh779@astrazeneca.net::8b945cb3-78ce-42d7-adc5-b07bab32cd5b" providerId="AD" clId="Web-{2BB45DB9-A5C7-42D9-8D86-58E9C0F106AD}" dt="2020-03-26T12:03:13.542" v="3" actId="20577"/>
      <pc:docMkLst>
        <pc:docMk/>
      </pc:docMkLst>
      <pc:sldChg chg="modSp">
        <pc:chgData name="McKinney, David" userId="S::kqkh779@astrazeneca.net::8b945cb3-78ce-42d7-adc5-b07bab32cd5b" providerId="AD" clId="Web-{2BB45DB9-A5C7-42D9-8D86-58E9C0F106AD}" dt="2020-03-26T12:03:13.542" v="3" actId="20577"/>
        <pc:sldMkLst>
          <pc:docMk/>
          <pc:sldMk cId="2052954903" sldId="358"/>
        </pc:sldMkLst>
        <pc:spChg chg="mod">
          <ac:chgData name="McKinney, David" userId="S::kqkh779@astrazeneca.net::8b945cb3-78ce-42d7-adc5-b07bab32cd5b" providerId="AD" clId="Web-{2BB45DB9-A5C7-42D9-8D86-58E9C0F106AD}" dt="2020-03-26T12:03:13.542" v="3" actId="20577"/>
          <ac:spMkLst>
            <pc:docMk/>
            <pc:sldMk cId="2052954903" sldId="358"/>
            <ac:spMk id="2" creationId="{C46CB304-3A01-0040-A35A-B50918C22C9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90626" cy="4937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778505" y="0"/>
            <a:ext cx="2890626" cy="493792"/>
          </a:xfrm>
          <a:prstGeom prst="rect">
            <a:avLst/>
          </a:prstGeom>
        </p:spPr>
        <p:txBody>
          <a:bodyPr vert="horz" lIns="91440" tIns="45720" rIns="91440" bIns="45720" rtlCol="0"/>
          <a:lstStyle>
            <a:lvl1pPr algn="r">
              <a:defRPr sz="1200"/>
            </a:lvl1pPr>
          </a:lstStyle>
          <a:p>
            <a:fld id="{3BBED7E8-0829-F34C-B479-A757805E6C1B}" type="datetimeFigureOut">
              <a:rPr lang="en-US" smtClean="0"/>
              <a:pPr/>
              <a:t>9/1/2020</a:t>
            </a:fld>
            <a:endParaRPr lang="en-US"/>
          </a:p>
        </p:txBody>
      </p:sp>
      <p:sp>
        <p:nvSpPr>
          <p:cNvPr id="4" name="Footer Placeholder 3"/>
          <p:cNvSpPr>
            <a:spLocks noGrp="1"/>
          </p:cNvSpPr>
          <p:nvPr>
            <p:ph type="ftr" sz="quarter" idx="2"/>
          </p:nvPr>
        </p:nvSpPr>
        <p:spPr>
          <a:xfrm>
            <a:off x="0" y="9380332"/>
            <a:ext cx="2890626" cy="49379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778505" y="9380332"/>
            <a:ext cx="2890626" cy="493792"/>
          </a:xfrm>
          <a:prstGeom prst="rect">
            <a:avLst/>
          </a:prstGeom>
        </p:spPr>
        <p:txBody>
          <a:bodyPr vert="horz" lIns="91440" tIns="45720" rIns="91440" bIns="45720" rtlCol="0" anchor="b"/>
          <a:lstStyle>
            <a:lvl1pPr algn="r">
              <a:defRPr sz="1200"/>
            </a:lvl1pPr>
          </a:lstStyle>
          <a:p>
            <a:fld id="{053334D3-7666-C24C-995B-669B029DDF20}" type="slidenum">
              <a:rPr lang="en-US" smtClean="0"/>
              <a:pPr/>
              <a:t>‹#›</a:t>
            </a:fld>
            <a:endParaRPr lang="en-US"/>
          </a:p>
        </p:txBody>
      </p:sp>
    </p:spTree>
    <p:extLst>
      <p:ext uri="{BB962C8B-B14F-4D97-AF65-F5344CB8AC3E}">
        <p14:creationId xmlns:p14="http://schemas.microsoft.com/office/powerpoint/2010/main" val="24653147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90626" cy="4937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778505" y="0"/>
            <a:ext cx="2890626" cy="493792"/>
          </a:xfrm>
          <a:prstGeom prst="rect">
            <a:avLst/>
          </a:prstGeom>
        </p:spPr>
        <p:txBody>
          <a:bodyPr vert="horz" lIns="91440" tIns="45720" rIns="91440" bIns="45720" rtlCol="0"/>
          <a:lstStyle>
            <a:lvl1pPr algn="r">
              <a:defRPr sz="1200"/>
            </a:lvl1pPr>
          </a:lstStyle>
          <a:p>
            <a:fld id="{6C7E4F11-7667-5045-A00B-01970EA44BB5}" type="datetimeFigureOut">
              <a:rPr lang="en-US" smtClean="0"/>
              <a:pPr/>
              <a:t>9/1/2020</a:t>
            </a:fld>
            <a:endParaRPr lang="en-US"/>
          </a:p>
        </p:txBody>
      </p:sp>
      <p:sp>
        <p:nvSpPr>
          <p:cNvPr id="4" name="Slide Image Placeholder 3"/>
          <p:cNvSpPr>
            <a:spLocks noGrp="1" noRot="1" noChangeAspect="1"/>
          </p:cNvSpPr>
          <p:nvPr>
            <p:ph type="sldImg" idx="2"/>
          </p:nvPr>
        </p:nvSpPr>
        <p:spPr>
          <a:xfrm>
            <a:off x="46038" y="741363"/>
            <a:ext cx="6578600" cy="37020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67068" y="4691023"/>
            <a:ext cx="5336540" cy="444412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9380332"/>
            <a:ext cx="2890626" cy="49379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778505" y="9380332"/>
            <a:ext cx="2890626" cy="493792"/>
          </a:xfrm>
          <a:prstGeom prst="rect">
            <a:avLst/>
          </a:prstGeom>
        </p:spPr>
        <p:txBody>
          <a:bodyPr vert="horz" lIns="91440" tIns="45720" rIns="91440" bIns="45720" rtlCol="0" anchor="b"/>
          <a:lstStyle>
            <a:lvl1pPr algn="r">
              <a:defRPr sz="1200"/>
            </a:lvl1pPr>
          </a:lstStyle>
          <a:p>
            <a:fld id="{FAD751AE-7ABC-314D-AFAD-47B860ED6FFE}" type="slidenum">
              <a:rPr lang="en-US" smtClean="0"/>
              <a:pPr/>
              <a:t>‹#›</a:t>
            </a:fld>
            <a:endParaRPr lang="en-US"/>
          </a:p>
        </p:txBody>
      </p:sp>
    </p:spTree>
    <p:extLst>
      <p:ext uri="{BB962C8B-B14F-4D97-AF65-F5344CB8AC3E}">
        <p14:creationId xmlns:p14="http://schemas.microsoft.com/office/powerpoint/2010/main" val="156244540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RIA Tez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6551"/>
            <a:ext cx="8834071" cy="2120400"/>
          </a:xfrm>
          <a:prstGeom prst="rect">
            <a:avLst/>
          </a:prstGeom>
        </p:spPr>
      </p:pic>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46797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scovery Sciences_2">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2"/>
            <a:ext cx="8853082"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harma_Science">
    <p:spTree>
      <p:nvGrpSpPr>
        <p:cNvPr id="1" name=""/>
        <p:cNvGrpSpPr/>
        <p:nvPr/>
      </p:nvGrpSpPr>
      <p:grpSpPr>
        <a:xfrm>
          <a:off x="0" y="0"/>
          <a:ext cx="0" cy="0"/>
          <a:chOff x="0" y="0"/>
          <a:chExt cx="0" cy="0"/>
        </a:xfrm>
      </p:grpSpPr>
      <p:pic>
        <p:nvPicPr>
          <p:cNvPr id="3" name="Picture 2" descr="A picture containing cake, indoor&#10;&#10;Description automatically generated">
            <a:extLst>
              <a:ext uri="{FF2B5EF4-FFF2-40B4-BE49-F238E27FC236}">
                <a16:creationId xmlns:a16="http://schemas.microsoft.com/office/drawing/2014/main" id="{039D58CE-906A-0B48-B080-3AC203DB51F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3"/>
            <a:ext cx="8853081"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7590190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Pharma_Science_2">
    <p:spTree>
      <p:nvGrpSpPr>
        <p:cNvPr id="1" name=""/>
        <p:cNvGrpSpPr/>
        <p:nvPr/>
      </p:nvGrpSpPr>
      <p:grpSpPr>
        <a:xfrm>
          <a:off x="0" y="0"/>
          <a:ext cx="0" cy="0"/>
          <a:chOff x="0" y="0"/>
          <a:chExt cx="0" cy="0"/>
        </a:xfrm>
      </p:grpSpPr>
      <p:pic>
        <p:nvPicPr>
          <p:cNvPr id="4" name="Picture 3" descr="A picture containing cake, tree, indoor&#10;&#10;Description automatically generated">
            <a:extLst>
              <a:ext uri="{FF2B5EF4-FFF2-40B4-BE49-F238E27FC236}">
                <a16:creationId xmlns:a16="http://schemas.microsoft.com/office/drawing/2014/main" id="{21295B4E-B6CB-D54A-89F0-ED27C4B1679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681" y="2877964"/>
            <a:ext cx="8852400"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9230301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Pharma_Science_3">
    <p:spTree>
      <p:nvGrpSpPr>
        <p:cNvPr id="1" name=""/>
        <p:cNvGrpSpPr/>
        <p:nvPr/>
      </p:nvGrpSpPr>
      <p:grpSpPr>
        <a:xfrm>
          <a:off x="0" y="0"/>
          <a:ext cx="0" cy="0"/>
          <a:chOff x="0" y="0"/>
          <a:chExt cx="0" cy="0"/>
        </a:xfrm>
      </p:grpSpPr>
      <p:pic>
        <p:nvPicPr>
          <p:cNvPr id="3" name="Picture 2" descr="A picture containing cake, tree, reef, indoor&#10;&#10;Description automatically generated">
            <a:extLst>
              <a:ext uri="{FF2B5EF4-FFF2-40B4-BE49-F238E27FC236}">
                <a16:creationId xmlns:a16="http://schemas.microsoft.com/office/drawing/2014/main" id="{D70BBD08-7D34-5548-A954-46F975288B59}"/>
              </a:ext>
            </a:extLst>
          </p:cNvPr>
          <p:cNvPicPr>
            <a:picLocks noChangeAspect="1"/>
          </p:cNvPicPr>
          <p:nvPr userDrawn="1"/>
        </p:nvPicPr>
        <p:blipFill rotWithShape="1">
          <a:blip r:embed="rId2"/>
          <a:srcRect t="28772" b="28772"/>
          <a:stretch/>
        </p:blipFill>
        <p:spPr>
          <a:xfrm>
            <a:off x="144000" y="2877964"/>
            <a:ext cx="8852400"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8582214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Neuro">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10" name="Picture Placeholder 13" descr="AZ1383_screen rotate.jpg"/>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068852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nfectio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3082" cy="212821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3097905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Genomics">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6000" cy="2113995"/>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VRM_TA">
    <p:spTree>
      <p:nvGrpSpPr>
        <p:cNvPr id="1" name=""/>
        <p:cNvGrpSpPr/>
        <p:nvPr/>
      </p:nvGrpSpPr>
      <p:grpSpPr>
        <a:xfrm>
          <a:off x="0" y="0"/>
          <a:ext cx="0" cy="0"/>
          <a:chOff x="0" y="0"/>
          <a:chExt cx="0" cy="0"/>
        </a:xfrm>
      </p:grpSpPr>
      <p:pic>
        <p:nvPicPr>
          <p:cNvPr id="10"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78745"/>
            <a:ext cx="8853082" cy="2123399"/>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Renal_Cardio">
    <p:spTree>
      <p:nvGrpSpPr>
        <p:cNvPr id="1" name=""/>
        <p:cNvGrpSpPr/>
        <p:nvPr/>
      </p:nvGrpSpPr>
      <p:grpSpPr>
        <a:xfrm>
          <a:off x="0" y="0"/>
          <a:ext cx="0" cy="0"/>
          <a:chOff x="0" y="0"/>
          <a:chExt cx="0" cy="0"/>
        </a:xfrm>
      </p:grpSpPr>
      <p:pic>
        <p:nvPicPr>
          <p:cNvPr id="10"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5265" y="2878745"/>
            <a:ext cx="8853082" cy="2123399"/>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UK Scientist">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10" name="Picture Placeholder 23" descr="AZ1388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387401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K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cientist Examining Placenta">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9" name="Picture Placeholder 3" descr="AZ1428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42759473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ross-Section of Cells">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9" name="Picture Placeholder 7" descr="AZ1466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5281154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lide Title Only">
    <p:spTree>
      <p:nvGrpSpPr>
        <p:cNvPr id="1" name=""/>
        <p:cNvGrpSpPr/>
        <p:nvPr/>
      </p:nvGrpSpPr>
      <p:grpSpPr>
        <a:xfrm>
          <a:off x="0" y="0"/>
          <a:ext cx="0" cy="0"/>
          <a:chOff x="0" y="0"/>
          <a:chExt cx="0" cy="0"/>
        </a:xfrm>
      </p:grpSpPr>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8"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sp>
        <p:nvSpPr>
          <p:cNvPr id="9" name="Text Placeholder 29"/>
          <p:cNvSpPr>
            <a:spLocks noGrp="1"/>
          </p:cNvSpPr>
          <p:nvPr>
            <p:ph type="body" sz="quarter" idx="11" hasCustomPrompt="1"/>
          </p:nvPr>
        </p:nvSpPr>
        <p:spPr>
          <a:xfrm>
            <a:off x="215999" y="44590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3" name="Text Placeholder 29"/>
          <p:cNvSpPr>
            <a:spLocks noGrp="1"/>
          </p:cNvSpPr>
          <p:nvPr>
            <p:ph type="body" sz="quarter" idx="12" hasCustomPrompt="1"/>
          </p:nvPr>
        </p:nvSpPr>
        <p:spPr>
          <a:xfrm>
            <a:off x="215999" y="46653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6" name="Text Placeholder 29"/>
          <p:cNvSpPr>
            <a:spLocks noGrp="1"/>
          </p:cNvSpPr>
          <p:nvPr>
            <p:ph type="body" sz="quarter" idx="15" hasCustomPrompt="1"/>
          </p:nvPr>
        </p:nvSpPr>
        <p:spPr>
          <a:xfrm>
            <a:off x="7128000" y="44590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7" name="Text Placeholder 29"/>
          <p:cNvSpPr>
            <a:spLocks noGrp="1"/>
          </p:cNvSpPr>
          <p:nvPr>
            <p:ph type="body" sz="quarter" idx="13" hasCustomPrompt="1"/>
          </p:nvPr>
        </p:nvSpPr>
        <p:spPr>
          <a:xfrm>
            <a:off x="7128000" y="46653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6253630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15" name="Title 8"/>
          <p:cNvSpPr>
            <a:spLocks noGrp="1"/>
          </p:cNvSpPr>
          <p:nvPr>
            <p:ph type="title" hasCustomPrompt="1"/>
          </p:nvPr>
        </p:nvSpPr>
        <p:spPr>
          <a:xfrm>
            <a:off x="23760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title</a:t>
            </a:r>
          </a:p>
        </p:txBody>
      </p:sp>
      <p:sp>
        <p:nvSpPr>
          <p:cNvPr id="6" name="Text Placeholder 3"/>
          <p:cNvSpPr>
            <a:spLocks noGrp="1"/>
          </p:cNvSpPr>
          <p:nvPr>
            <p:ph type="body" sz="quarter" idx="11" hasCustomPrompt="1"/>
          </p:nvPr>
        </p:nvSpPr>
        <p:spPr>
          <a:xfrm>
            <a:off x="237061" y="1164512"/>
            <a:ext cx="7023713" cy="3172141"/>
          </a:xfrm>
          <a:prstGeom prst="rect">
            <a:avLst/>
          </a:prstGeom>
        </p:spPr>
        <p:txBody>
          <a:bodyPr vert="horz"/>
          <a:lstStyle>
            <a:lvl1pPr marL="0" indent="0">
              <a:spcBef>
                <a:spcPts val="0"/>
              </a:spcBef>
              <a:buNone/>
              <a:defRPr sz="2400" baseline="0">
                <a:solidFill>
                  <a:schemeClr val="tx1"/>
                </a:solidFill>
                <a:latin typeface="Arial" pitchFamily="34" charset="0"/>
                <a:cs typeface="Arial" pitchFamily="34" charset="0"/>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GB" noProof="0"/>
              <a:t>Click to add introduction text</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311146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ullet Content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a:lnSpc>
                <a:spcPct val="100000"/>
              </a:lnSpc>
              <a:defRPr sz="2400" b="1" baseline="0">
                <a:solidFill>
                  <a:srgbClr val="830051"/>
                </a:solidFill>
                <a:latin typeface="Arial" pitchFamily="34" charset="0"/>
                <a:cs typeface="Arial" pitchFamily="34" charset="0"/>
              </a:defRPr>
            </a:lvl1pPr>
          </a:lstStyle>
          <a:p>
            <a:r>
              <a:rPr lang="en-GB" noProof="0"/>
              <a:t>Click to add title</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Content Placeholder 2"/>
          <p:cNvSpPr>
            <a:spLocks noGrp="1"/>
          </p:cNvSpPr>
          <p:nvPr>
            <p:ph idx="16" hasCustomPrompt="1"/>
          </p:nvPr>
        </p:nvSpPr>
        <p:spPr>
          <a:xfrm>
            <a:off x="237600" y="1234440"/>
            <a:ext cx="705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0252480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RIA Tez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6551"/>
            <a:ext cx="8834071" cy="2120400"/>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KD">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RIA">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7" name="Picture 6" descr="Eosinophil_NK_Cell_10K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Oncology">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page_04_AST109_TCell_Cancer_Cell_Lipid_Layer_10K_01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extLst>
      <p:ext uri="{BB962C8B-B14F-4D97-AF65-F5344CB8AC3E}">
        <p14:creationId xmlns:p14="http://schemas.microsoft.com/office/powerpoint/2010/main" val="33500593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VMD">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CR_Science image_f1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2821" y="2876550"/>
            <a:ext cx="8850368" cy="2125664"/>
          </a:xfrm>
          <a:prstGeom prst="rect">
            <a:avLst/>
          </a:prstGeom>
        </p:spPr>
      </p:pic>
    </p:spTree>
    <p:extLst>
      <p:ext uri="{BB962C8B-B14F-4D97-AF65-F5344CB8AC3E}">
        <p14:creationId xmlns:p14="http://schemas.microsoft.com/office/powerpoint/2010/main" val="1977425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RIA">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Eosinophil_NK_Cell_10K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tDNA">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DNA_Inside_Blood_Vessel_10K_AD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Tree>
    <p:extLst>
      <p:ext uri="{BB962C8B-B14F-4D97-AF65-F5344CB8AC3E}">
        <p14:creationId xmlns:p14="http://schemas.microsoft.com/office/powerpoint/2010/main" val="38735027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iabetes">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4" name="Picture 3" descr="Diabetes.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6050" y="2876550"/>
            <a:ext cx="8856000" cy="2127250"/>
          </a:xfrm>
          <a:prstGeom prst="rect">
            <a:avLst/>
          </a:prstGeom>
        </p:spPr>
      </p:pic>
    </p:spTree>
    <p:extLst>
      <p:ext uri="{BB962C8B-B14F-4D97-AF65-F5344CB8AC3E}">
        <p14:creationId xmlns:p14="http://schemas.microsoft.com/office/powerpoint/2010/main" val="21501673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RIA TLR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AA4108-BF7C-8B47-A181-1F6A7DDCC8F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44000" y="2893812"/>
            <a:ext cx="8856000" cy="2125663"/>
          </a:xfrm>
          <a:prstGeom prst="rect">
            <a:avLst/>
          </a:prstGeom>
        </p:spPr>
      </p:pic>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0347771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scovery Sciences">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CRISPR_technology_for_genome_editing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Tree>
    <p:extLst>
      <p:ext uri="{BB962C8B-B14F-4D97-AF65-F5344CB8AC3E}">
        <p14:creationId xmlns:p14="http://schemas.microsoft.com/office/powerpoint/2010/main" val="17705424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scovery Sciences_2">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2"/>
            <a:ext cx="8853082"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0486829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Pharma_Science">
    <p:spTree>
      <p:nvGrpSpPr>
        <p:cNvPr id="1" name=""/>
        <p:cNvGrpSpPr/>
        <p:nvPr/>
      </p:nvGrpSpPr>
      <p:grpSpPr>
        <a:xfrm>
          <a:off x="0" y="0"/>
          <a:ext cx="0" cy="0"/>
          <a:chOff x="0" y="0"/>
          <a:chExt cx="0" cy="0"/>
        </a:xfrm>
      </p:grpSpPr>
      <p:pic>
        <p:nvPicPr>
          <p:cNvPr id="6" name="Picture 5" descr="A picture containing cake, indoor&#10;&#10;Description automatically generated">
            <a:extLst>
              <a:ext uri="{FF2B5EF4-FFF2-40B4-BE49-F238E27FC236}">
                <a16:creationId xmlns:a16="http://schemas.microsoft.com/office/drawing/2014/main" id="{C8911739-E2AF-3840-809D-CECCF95205E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3"/>
            <a:ext cx="8853081"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31179155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Pharma_Science_2">
    <p:spTree>
      <p:nvGrpSpPr>
        <p:cNvPr id="1" name=""/>
        <p:cNvGrpSpPr/>
        <p:nvPr/>
      </p:nvGrpSpPr>
      <p:grpSpPr>
        <a:xfrm>
          <a:off x="0" y="0"/>
          <a:ext cx="0" cy="0"/>
          <a:chOff x="0" y="0"/>
          <a:chExt cx="0" cy="0"/>
        </a:xfrm>
      </p:grpSpPr>
      <p:pic>
        <p:nvPicPr>
          <p:cNvPr id="7" name="Picture 6" descr="A picture containing cake, tree, indoor&#10;&#10;Description automatically generated">
            <a:extLst>
              <a:ext uri="{FF2B5EF4-FFF2-40B4-BE49-F238E27FC236}">
                <a16:creationId xmlns:a16="http://schemas.microsoft.com/office/drawing/2014/main" id="{A17D1182-E2FB-D045-B7C7-36522F049EB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681" y="2877964"/>
            <a:ext cx="8852400"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5312137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Pharma_Science_3">
    <p:spTree>
      <p:nvGrpSpPr>
        <p:cNvPr id="1" name=""/>
        <p:cNvGrpSpPr/>
        <p:nvPr/>
      </p:nvGrpSpPr>
      <p:grpSpPr>
        <a:xfrm>
          <a:off x="0" y="0"/>
          <a:ext cx="0" cy="0"/>
          <a:chOff x="0" y="0"/>
          <a:chExt cx="0" cy="0"/>
        </a:xfrm>
      </p:grpSpPr>
      <p:pic>
        <p:nvPicPr>
          <p:cNvPr id="5" name="Picture 4" descr="A picture containing cake, tree, reef, indoor&#10;&#10;Description automatically generated">
            <a:extLst>
              <a:ext uri="{FF2B5EF4-FFF2-40B4-BE49-F238E27FC236}">
                <a16:creationId xmlns:a16="http://schemas.microsoft.com/office/drawing/2014/main" id="{D76CA433-D431-E044-8CA9-F947822F2520}"/>
              </a:ext>
            </a:extLst>
          </p:cNvPr>
          <p:cNvPicPr>
            <a:picLocks noChangeAspect="1"/>
          </p:cNvPicPr>
          <p:nvPr userDrawn="1"/>
        </p:nvPicPr>
        <p:blipFill rotWithShape="1">
          <a:blip r:embed="rId2"/>
          <a:srcRect t="28772" b="28772"/>
          <a:stretch/>
        </p:blipFill>
        <p:spPr>
          <a:xfrm>
            <a:off x="144000" y="2877964"/>
            <a:ext cx="8852400"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2883119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Neuro">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13" descr="AZ1383_screen rotate.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144001" y="2875468"/>
            <a:ext cx="8855075" cy="2133000"/>
          </a:xfrm>
          <a:prstGeom prst="rect">
            <a:avLst/>
          </a:prstGeom>
        </p:spPr>
      </p:pic>
    </p:spTree>
    <p:extLst>
      <p:ext uri="{BB962C8B-B14F-4D97-AF65-F5344CB8AC3E}">
        <p14:creationId xmlns:p14="http://schemas.microsoft.com/office/powerpoint/2010/main" val="18571665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Infection">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3082" cy="2128214"/>
          </a:xfrm>
          <a:prstGeom prst="rect">
            <a:avLst/>
          </a:prstGeom>
        </p:spPr>
      </p:pic>
    </p:spTree>
    <p:extLst>
      <p:ext uri="{BB962C8B-B14F-4D97-AF65-F5344CB8AC3E}">
        <p14:creationId xmlns:p14="http://schemas.microsoft.com/office/powerpoint/2010/main" val="3652679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Oncology">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3" name="Picture 2" descr="page_04_AST109_TCell_Cancer_Cell_Lipid_Layer_10K_01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2977861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Genomics">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2875" y="2889534"/>
            <a:ext cx="8856000" cy="2113995"/>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CVRM_TA">
    <p:spTree>
      <p:nvGrpSpPr>
        <p:cNvPr id="1" name=""/>
        <p:cNvGrpSpPr/>
        <p:nvPr/>
      </p:nvGrpSpPr>
      <p:grpSpPr>
        <a:xfrm>
          <a:off x="0" y="0"/>
          <a:ext cx="0" cy="0"/>
          <a:chOff x="0" y="0"/>
          <a:chExt cx="0" cy="0"/>
        </a:xfrm>
      </p:grpSpPr>
      <p:pic>
        <p:nvPicPr>
          <p:cNvPr id="6"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67773"/>
            <a:ext cx="8853082" cy="2123399"/>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Renal_Cardio">
    <p:spTree>
      <p:nvGrpSpPr>
        <p:cNvPr id="1" name=""/>
        <p:cNvGrpSpPr/>
        <p:nvPr/>
      </p:nvGrpSpPr>
      <p:grpSpPr>
        <a:xfrm>
          <a:off x="0" y="0"/>
          <a:ext cx="0" cy="0"/>
          <a:chOff x="0" y="0"/>
          <a:chExt cx="0" cy="0"/>
        </a:xfrm>
      </p:grpSpPr>
      <p:pic>
        <p:nvPicPr>
          <p:cNvPr id="5"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88490"/>
            <a:ext cx="8853082" cy="2123399"/>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UK Scientist">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4" name="Picture Placeholder 23" descr="AZ1388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14343643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Scientist Examining Placenta">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3" descr="AZ1428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32992402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ross-Section of Cells">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7" descr="AZ1466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1820075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cientist in Lab 1">
    <p:spTree>
      <p:nvGrpSpPr>
        <p:cNvPr id="1" name=""/>
        <p:cNvGrpSpPr/>
        <p:nvPr/>
      </p:nvGrpSpPr>
      <p:grpSpPr>
        <a:xfrm>
          <a:off x="0" y="0"/>
          <a:ext cx="0" cy="0"/>
          <a:chOff x="0" y="0"/>
          <a:chExt cx="0" cy="0"/>
        </a:xfrm>
      </p:grpSpPr>
      <p:pic>
        <p:nvPicPr>
          <p:cNvPr id="5" name="Picture Placeholder 13" descr="AZ1486_screen.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1387859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Scientist in Lab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Deepal_P_Shot_2-024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8544" y="2876550"/>
            <a:ext cx="8856000" cy="2133600"/>
          </a:xfrm>
          <a:prstGeom prst="rect">
            <a:avLst/>
          </a:prstGeom>
        </p:spPr>
      </p:pic>
    </p:spTree>
    <p:extLst>
      <p:ext uri="{BB962C8B-B14F-4D97-AF65-F5344CB8AC3E}">
        <p14:creationId xmlns:p14="http://schemas.microsoft.com/office/powerpoint/2010/main" val="333175240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Scientist in Lab 3">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Drew_M-057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1"/>
            <a:ext cx="8856662" cy="2133600"/>
          </a:xfrm>
          <a:prstGeom prst="rect">
            <a:avLst/>
          </a:prstGeom>
        </p:spPr>
      </p:pic>
    </p:spTree>
    <p:extLst>
      <p:ext uri="{BB962C8B-B14F-4D97-AF65-F5344CB8AC3E}">
        <p14:creationId xmlns:p14="http://schemas.microsoft.com/office/powerpoint/2010/main" val="25243103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Equipment 1">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Shot_1-060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49"/>
            <a:ext cx="8856000" cy="2133601"/>
          </a:xfrm>
          <a:prstGeom prst="rect">
            <a:avLst/>
          </a:prstGeom>
        </p:spPr>
      </p:pic>
    </p:spTree>
    <p:extLst>
      <p:ext uri="{BB962C8B-B14F-4D97-AF65-F5344CB8AC3E}">
        <p14:creationId xmlns:p14="http://schemas.microsoft.com/office/powerpoint/2010/main" val="581016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VRM">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CR_Science image_f1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2821" y="2876550"/>
            <a:ext cx="8850368"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41249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Equipment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Shot_3-037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662" cy="2133600"/>
          </a:xfrm>
          <a:prstGeom prst="rect">
            <a:avLst/>
          </a:prstGeom>
        </p:spPr>
      </p:pic>
    </p:spTree>
    <p:extLst>
      <p:ext uri="{BB962C8B-B14F-4D97-AF65-F5344CB8AC3E}">
        <p14:creationId xmlns:p14="http://schemas.microsoft.com/office/powerpoint/2010/main" val="282272543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Patient 1">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2" name="Picture 1" descr="Meryl_G-154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3538" y="2876551"/>
            <a:ext cx="8856000" cy="2133600"/>
          </a:xfrm>
          <a:prstGeom prst="rect">
            <a:avLst/>
          </a:prstGeom>
        </p:spPr>
      </p:pic>
    </p:spTree>
    <p:extLst>
      <p:ext uri="{BB962C8B-B14F-4D97-AF65-F5344CB8AC3E}">
        <p14:creationId xmlns:p14="http://schemas.microsoft.com/office/powerpoint/2010/main" val="21452153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Patient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Liam_S-137_Ret_EDI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7638" y="2876549"/>
            <a:ext cx="8856000" cy="2133601"/>
          </a:xfrm>
          <a:prstGeom prst="rect">
            <a:avLst/>
          </a:prstGeom>
        </p:spPr>
      </p:pic>
    </p:spTree>
    <p:extLst>
      <p:ext uri="{BB962C8B-B14F-4D97-AF65-F5344CB8AC3E}">
        <p14:creationId xmlns:p14="http://schemas.microsoft.com/office/powerpoint/2010/main" val="315681060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Patient 3">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Jasmine_A-141_Ret_EDI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7638" y="2876549"/>
            <a:ext cx="8864600" cy="2133601"/>
          </a:xfrm>
          <a:prstGeom prst="rect">
            <a:avLst/>
          </a:prstGeom>
        </p:spPr>
      </p:pic>
    </p:spTree>
    <p:extLst>
      <p:ext uri="{BB962C8B-B14F-4D97-AF65-F5344CB8AC3E}">
        <p14:creationId xmlns:p14="http://schemas.microsoft.com/office/powerpoint/2010/main" val="29380167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ivider Slide Mulberry">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4234815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Divider Slide Navy">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08726822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ivider Slide Light Blu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353940261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Divider Slide Purpl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3080467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Divider Slide Graphit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20113765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5" name="Title 8"/>
          <p:cNvSpPr>
            <a:spLocks noGrp="1"/>
          </p:cNvSpPr>
          <p:nvPr>
            <p:ph type="title" hasCustomPrompt="1"/>
          </p:nvPr>
        </p:nvSpPr>
        <p:spPr>
          <a:xfrm>
            <a:off x="23760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title</a:t>
            </a:r>
          </a:p>
        </p:txBody>
      </p:sp>
      <p:sp>
        <p:nvSpPr>
          <p:cNvPr id="6" name="Text Placeholder 3"/>
          <p:cNvSpPr>
            <a:spLocks noGrp="1"/>
          </p:cNvSpPr>
          <p:nvPr>
            <p:ph type="body" sz="quarter" idx="11" hasCustomPrompt="1"/>
          </p:nvPr>
        </p:nvSpPr>
        <p:spPr>
          <a:xfrm>
            <a:off x="237061" y="1164512"/>
            <a:ext cx="7023713" cy="3172141"/>
          </a:xfrm>
          <a:prstGeom prst="rect">
            <a:avLst/>
          </a:prstGeom>
        </p:spPr>
        <p:txBody>
          <a:bodyPr vert="horz"/>
          <a:lstStyle>
            <a:lvl1pPr marL="0" indent="0">
              <a:spcBef>
                <a:spcPts val="0"/>
              </a:spcBef>
              <a:buNone/>
              <a:defRPr sz="2400" baseline="0">
                <a:solidFill>
                  <a:schemeClr val="tx1"/>
                </a:solidFill>
                <a:latin typeface="Arial" pitchFamily="34" charset="0"/>
                <a:cs typeface="Arial" pitchFamily="34" charset="0"/>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GB" noProof="0"/>
              <a:t>Click to add introduction text</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2108513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tDNA">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3" name="Picture 2" descr="DNA_Inside_Blood_Vessel_10K_AD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7670094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Nav Contents 1">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1 title</a:t>
            </a:r>
          </a:p>
        </p:txBody>
      </p:sp>
      <p:sp>
        <p:nvSpPr>
          <p:cNvPr id="61" name="Table Placeholder 29"/>
          <p:cNvSpPr>
            <a:spLocks noGrp="1"/>
          </p:cNvSpPr>
          <p:nvPr>
            <p:ph type="tbl" sz="quarter" idx="15"/>
          </p:nvPr>
        </p:nvSpPr>
        <p:spPr>
          <a:xfrm>
            <a:off x="986400"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2"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830051"/>
              </a:solidFill>
              <a:effectLst/>
              <a:uLnTx/>
              <a:uFillTx/>
              <a:latin typeface="Arial" pitchFamily="34" charset="0"/>
              <a:cs typeface="Arial" pitchFamily="34" charset="0"/>
            </a:endParaRPr>
          </a:p>
        </p:txBody>
      </p:sp>
      <p:sp>
        <p:nvSpPr>
          <p:cNvPr id="63" name="Text Placeholder 49"/>
          <p:cNvSpPr>
            <a:spLocks noGrp="1"/>
          </p:cNvSpPr>
          <p:nvPr>
            <p:ph type="body" sz="quarter" idx="26" hasCustomPrompt="1"/>
          </p:nvPr>
        </p:nvSpPr>
        <p:spPr>
          <a:xfrm>
            <a:off x="330200" y="1298700"/>
            <a:ext cx="540000" cy="405000"/>
          </a:xfrm>
          <a:prstGeom prst="rect">
            <a:avLst/>
          </a:prstGeom>
          <a:solidFill>
            <a:srgbClr val="D8DCDE"/>
          </a:solidFill>
          <a:ln w="19050" cmpd="sng">
            <a:noFill/>
          </a:ln>
        </p:spPr>
        <p:txBody>
          <a:bodyPr vert="horz" anchor="ctr"/>
          <a:lstStyle>
            <a:lvl1pPr marL="0" indent="0" algn="ctr">
              <a:lnSpc>
                <a:spcPct val="90000"/>
              </a:lnSpc>
              <a:spcBef>
                <a:spcPts val="600"/>
              </a:spcBef>
              <a:buNone/>
              <a:defRPr sz="1800" b="1">
                <a:solidFill>
                  <a:schemeClr val="tx2"/>
                </a:solidFill>
                <a:latin typeface="Arial" pitchFamily="34" charset="0"/>
                <a:cs typeface="Arial" pitchFamily="34" charset="0"/>
              </a:defRPr>
            </a:lvl1pPr>
          </a:lstStyle>
          <a:p>
            <a:pPr marL="0" marR="0" lvl="0" indent="0" algn="ctr" defTabSz="914400" eaLnBrk="1" fontAlgn="auto" latinLnBrk="0" hangingPunct="1">
              <a:lnSpc>
                <a:spcPct val="90000"/>
              </a:lnSpc>
              <a:spcBef>
                <a:spcPts val="600"/>
              </a:spcBef>
              <a:spcAft>
                <a:spcPts val="0"/>
              </a:spcAft>
              <a:buClrTx/>
              <a:buSzTx/>
              <a:buFontTx/>
              <a:buNone/>
              <a:tabLst/>
              <a:defRPr/>
            </a:pPr>
            <a:r>
              <a:rPr kumimoji="0" lang="en-GB" sz="1800" b="1" i="0" u="none" strike="noStrike" kern="0" cap="none" spc="0" normalizeH="0" baseline="0" noProof="0">
                <a:ln>
                  <a:noFill/>
                </a:ln>
                <a:solidFill>
                  <a:srgbClr val="830051"/>
                </a:solidFill>
                <a:effectLst/>
                <a:uLnTx/>
                <a:uFillTx/>
                <a:latin typeface="Arial" pitchFamily="34" charset="0"/>
                <a:cs typeface="Arial" pitchFamily="34" charset="0"/>
              </a:rPr>
              <a:t>1</a:t>
            </a:r>
          </a:p>
        </p:txBody>
      </p:sp>
      <p:sp>
        <p:nvSpPr>
          <p:cNvPr id="64"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5"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66" name="Text Placeholder 49"/>
          <p:cNvSpPr>
            <a:spLocks noGrp="1"/>
          </p:cNvSpPr>
          <p:nvPr>
            <p:ph type="body" sz="quarter" idx="29" hasCustomPrompt="1"/>
          </p:nvPr>
        </p:nvSpPr>
        <p:spPr>
          <a:xfrm>
            <a:off x="330200" y="1802967"/>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2</a:t>
            </a:r>
          </a:p>
        </p:txBody>
      </p:sp>
      <p:sp>
        <p:nvSpPr>
          <p:cNvPr id="67"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8"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69"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3</a:t>
            </a:r>
          </a:p>
        </p:txBody>
      </p:sp>
      <p:sp>
        <p:nvSpPr>
          <p:cNvPr id="70"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1"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2" name="Text Placeholder 49"/>
          <p:cNvSpPr>
            <a:spLocks noGrp="1"/>
          </p:cNvSpPr>
          <p:nvPr>
            <p:ph type="body" sz="quarter" idx="35" hasCustomPrompt="1"/>
          </p:nvPr>
        </p:nvSpPr>
        <p:spPr>
          <a:xfrm>
            <a:off x="330200" y="2822732"/>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4</a:t>
            </a:r>
          </a:p>
        </p:txBody>
      </p:sp>
      <p:sp>
        <p:nvSpPr>
          <p:cNvPr id="73"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4"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5" name="Text Placeholder 49"/>
          <p:cNvSpPr>
            <a:spLocks noGrp="1"/>
          </p:cNvSpPr>
          <p:nvPr>
            <p:ph type="body" sz="quarter" idx="38" hasCustomPrompt="1"/>
          </p:nvPr>
        </p:nvSpPr>
        <p:spPr>
          <a:xfrm>
            <a:off x="330200" y="3331009"/>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5</a:t>
            </a:r>
          </a:p>
        </p:txBody>
      </p:sp>
      <p:sp>
        <p:nvSpPr>
          <p:cNvPr id="76"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7"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8" name="Text Placeholder 49"/>
          <p:cNvSpPr>
            <a:spLocks noGrp="1"/>
          </p:cNvSpPr>
          <p:nvPr>
            <p:ph type="body" sz="quarter" idx="41" hasCustomPrompt="1"/>
          </p:nvPr>
        </p:nvSpPr>
        <p:spPr>
          <a:xfrm>
            <a:off x="330200" y="3847226"/>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6</a:t>
            </a:r>
          </a:p>
        </p:txBody>
      </p:sp>
      <p:sp>
        <p:nvSpPr>
          <p:cNvPr id="23"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43984237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Nav Contents 2">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2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213233806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Nav Contents 3">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3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53905194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Nav Contents 4">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4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0786189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Nav Contents 5">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5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53575085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Nav Contents 6">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6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17597948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5" name="Rectangle 4"/>
          <p:cNvSpPr>
            <a:spLocks noGrp="1" noChangeArrowheads="1"/>
          </p:cNvSpPr>
          <p:nvPr userDrawn="1"/>
        </p:nvSpPr>
        <p:spPr bwMode="auto">
          <a:xfrm>
            <a:off x="528758" y="3431381"/>
            <a:ext cx="2689225" cy="285750"/>
          </a:xfrm>
          <a:prstGeom prst="rect">
            <a:avLst/>
          </a:prstGeom>
          <a:noFill/>
          <a:ln w="9525">
            <a:noFill/>
            <a:miter lim="800000"/>
            <a:headEnd/>
            <a:tailEnd/>
          </a:ln>
          <a:effectLst/>
        </p:spPr>
        <p:txBody>
          <a:bodyPr anchor="b"/>
          <a:lstStyle/>
          <a:p>
            <a:r>
              <a:rPr lang="en-GB" sz="1400" b="1">
                <a:solidFill>
                  <a:schemeClr val="tx1"/>
                </a:solidFill>
                <a:latin typeface="Arial" pitchFamily="34" charset="0"/>
                <a:cs typeface="Arial" pitchFamily="34" charset="0"/>
              </a:rPr>
              <a:t>Confidentiality Notice </a:t>
            </a:r>
            <a:endParaRPr lang="en-GB" sz="2400">
              <a:solidFill>
                <a:schemeClr val="tx1"/>
              </a:solidFill>
              <a:latin typeface="Arial" pitchFamily="34" charset="0"/>
              <a:cs typeface="Arial" pitchFamily="34" charset="0"/>
            </a:endParaRPr>
          </a:p>
        </p:txBody>
      </p:sp>
      <p:sp>
        <p:nvSpPr>
          <p:cNvPr id="7" name="Rectangle 6"/>
          <p:cNvSpPr>
            <a:spLocks noGrp="1" noChangeArrowheads="1"/>
          </p:cNvSpPr>
          <p:nvPr userDrawn="1"/>
        </p:nvSpPr>
        <p:spPr bwMode="auto">
          <a:xfrm>
            <a:off x="541457" y="3717131"/>
            <a:ext cx="7440493" cy="648000"/>
          </a:xfrm>
          <a:prstGeom prst="rect">
            <a:avLst/>
          </a:prstGeom>
          <a:noFill/>
          <a:ln w="9525">
            <a:noFill/>
            <a:miter lim="800000"/>
            <a:headEnd/>
            <a:tailEnd/>
          </a:ln>
          <a:effectLst/>
        </p:spPr>
        <p:txBody>
          <a:bodyPr/>
          <a:lstStyle/>
          <a:p>
            <a:r>
              <a:rPr lang="en-GB" sz="900" noProof="0">
                <a:solidFill>
                  <a:schemeClr val="tx1"/>
                </a:solidFill>
                <a:latin typeface="+mn-lt"/>
                <a:cs typeface="Arial"/>
              </a:rPr>
              <a:t>This file is private and may contain confidential and proprietary information. If you have received this file in error, please notify us and remove </a:t>
            </a:r>
            <a:br>
              <a:rPr lang="en-GB" sz="900" noProof="0">
                <a:solidFill>
                  <a:schemeClr val="tx1"/>
                </a:solidFill>
                <a:latin typeface="+mn-lt"/>
                <a:cs typeface="Arial"/>
              </a:rPr>
            </a:br>
            <a:r>
              <a:rPr lang="en-GB" sz="900" noProof="0">
                <a:solidFill>
                  <a:schemeClr val="tx1"/>
                </a:solidFill>
                <a:latin typeface="+mn-lt"/>
                <a:cs typeface="Arial"/>
              </a:rPr>
              <a:t>it from your system and note that you must not copy, distribute or take any action in reliance on it. Any unauthorized use or disclosure of the contents of this file is not permitted and may be unlawful. AstraZeneca PLC, </a:t>
            </a:r>
            <a:r>
              <a:rPr lang="en-US" sz="900" kern="1200">
                <a:solidFill>
                  <a:schemeClr val="tx1"/>
                </a:solidFill>
                <a:latin typeface="+mn-lt"/>
                <a:ea typeface="+mn-ea"/>
                <a:cs typeface="Arial"/>
              </a:rPr>
              <a:t>1 Francis Crick Avenue</a:t>
            </a:r>
            <a:r>
              <a:rPr lang="en-US" sz="900" kern="1200" baseline="0">
                <a:solidFill>
                  <a:schemeClr val="tx1"/>
                </a:solidFill>
                <a:latin typeface="+mn-lt"/>
                <a:ea typeface="+mn-ea"/>
                <a:cs typeface="Arial"/>
              </a:rPr>
              <a:t>, </a:t>
            </a:r>
            <a:r>
              <a:rPr lang="en-US" sz="900" kern="1200">
                <a:solidFill>
                  <a:schemeClr val="tx1"/>
                </a:solidFill>
                <a:latin typeface="+mn-lt"/>
                <a:ea typeface="+mn-ea"/>
                <a:cs typeface="Arial"/>
              </a:rPr>
              <a:t>Cambridge Biomedical Campus, Cambridge, CB2 0AA</a:t>
            </a:r>
            <a:r>
              <a:rPr lang="en-GB" sz="900" noProof="0">
                <a:solidFill>
                  <a:schemeClr val="tx1"/>
                </a:solidFill>
                <a:latin typeface="+mn-lt"/>
                <a:cs typeface="Arial"/>
              </a:rPr>
              <a:t>, UK, T: +44(0)203 749 5000, www.astrazeneca.com</a:t>
            </a:r>
          </a:p>
        </p:txBody>
      </p:sp>
    </p:spTree>
    <p:extLst>
      <p:ext uri="{BB962C8B-B14F-4D97-AF65-F5344CB8AC3E}">
        <p14:creationId xmlns:p14="http://schemas.microsoft.com/office/powerpoint/2010/main" val="256517849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ullet Content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a:lnSpc>
                <a:spcPct val="100000"/>
              </a:lnSpc>
              <a:defRPr sz="2400" b="1" baseline="0">
                <a:solidFill>
                  <a:srgbClr val="830051"/>
                </a:solidFill>
                <a:latin typeface="Arial" pitchFamily="34" charset="0"/>
                <a:cs typeface="Arial" pitchFamily="34" charset="0"/>
              </a:defRPr>
            </a:lvl1pPr>
          </a:lstStyle>
          <a:p>
            <a:r>
              <a:rPr lang="en-GB" noProof="0"/>
              <a:t>Click to add title</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Content Placeholder 2"/>
          <p:cNvSpPr>
            <a:spLocks noGrp="1"/>
          </p:cNvSpPr>
          <p:nvPr>
            <p:ph idx="16" hasCustomPrompt="1"/>
          </p:nvPr>
        </p:nvSpPr>
        <p:spPr>
          <a:xfrm>
            <a:off x="237600" y="1234440"/>
            <a:ext cx="705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08338298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ullet Content 1 with Subtitle">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Subtitle 2"/>
          <p:cNvSpPr>
            <a:spLocks noGrp="1"/>
          </p:cNvSpPr>
          <p:nvPr>
            <p:ph type="subTitle" idx="10" hasCustomPrompt="1"/>
          </p:nvPr>
        </p:nvSpPr>
        <p:spPr>
          <a:xfrm>
            <a:off x="237061" y="526851"/>
            <a:ext cx="8765651" cy="324000"/>
          </a:xfrm>
          <a:prstGeom prst="rect">
            <a:avLst/>
          </a:prstGeom>
        </p:spPr>
        <p:txBody>
          <a:bodyPr/>
          <a:lstStyle>
            <a:lvl1pPr marL="0" indent="0" algn="l">
              <a:lnSpc>
                <a:spcPct val="100000"/>
              </a:lnSpc>
              <a:spcBef>
                <a:spcPts val="0"/>
              </a:spcBef>
              <a:buNone/>
              <a:defRPr sz="2400">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GB" noProof="0"/>
              <a:t>Click to add subtitle</a:t>
            </a:r>
          </a:p>
        </p:txBody>
      </p:sp>
      <p:sp>
        <p:nvSpPr>
          <p:cNvPr id="9"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Content Placeholder 2"/>
          <p:cNvSpPr>
            <a:spLocks noGrp="1"/>
          </p:cNvSpPr>
          <p:nvPr>
            <p:ph idx="16" hasCustomPrompt="1"/>
          </p:nvPr>
        </p:nvSpPr>
        <p:spPr>
          <a:xfrm>
            <a:off x="237600" y="1234440"/>
            <a:ext cx="705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98167107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ody Only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Text Placeholder 3"/>
          <p:cNvSpPr>
            <a:spLocks noGrp="1"/>
          </p:cNvSpPr>
          <p:nvPr>
            <p:ph type="body" sz="quarter" idx="11"/>
          </p:nvPr>
        </p:nvSpPr>
        <p:spPr>
          <a:xfrm>
            <a:off x="237600" y="1237097"/>
            <a:ext cx="705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402227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abetes">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pic>
        <p:nvPicPr>
          <p:cNvPr id="2" name="Picture 1" descr="Diabetes.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46050" y="2876550"/>
            <a:ext cx="8856000" cy="2127250"/>
          </a:xfrm>
          <a:prstGeom prst="rect">
            <a:avLst/>
          </a:prstGeom>
        </p:spPr>
      </p:pic>
    </p:spTree>
    <p:extLst>
      <p:ext uri="{BB962C8B-B14F-4D97-AF65-F5344CB8AC3E}">
        <p14:creationId xmlns:p14="http://schemas.microsoft.com/office/powerpoint/2010/main" val="126413711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ody and Content 1">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236537" y="1237098"/>
            <a:ext cx="7056000" cy="1620000"/>
          </a:xfrm>
          <a:prstGeom prst="rect">
            <a:avLst/>
          </a:prstGeom>
        </p:spPr>
        <p:txBody>
          <a:bodyPr vert="horz"/>
          <a:lstStyle>
            <a:lvl1pPr marL="0" marR="0" indent="0" algn="l" defTabSz="685800" rtl="0" eaLnBrk="1" fontAlgn="base" latinLnBrk="0" hangingPunct="1">
              <a:lnSpc>
                <a:spcPct val="100000"/>
              </a:lnSpc>
              <a:spcBef>
                <a:spcPct val="0"/>
              </a:spcBef>
              <a:spcAft>
                <a:spcPct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8" name="Content Placeholder 2"/>
          <p:cNvSpPr>
            <a:spLocks noGrp="1"/>
          </p:cNvSpPr>
          <p:nvPr>
            <p:ph idx="15" hasCustomPrompt="1"/>
          </p:nvPr>
        </p:nvSpPr>
        <p:spPr>
          <a:xfrm>
            <a:off x="237600" y="2905963"/>
            <a:ext cx="7056000" cy="1444752"/>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59916231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ody 1 with Content 2">
    <p:spTree>
      <p:nvGrpSpPr>
        <p:cNvPr id="1" name=""/>
        <p:cNvGrpSpPr/>
        <p:nvPr/>
      </p:nvGrpSpPr>
      <p:grpSpPr>
        <a:xfrm>
          <a:off x="0" y="0"/>
          <a:ext cx="0" cy="0"/>
          <a:chOff x="0" y="0"/>
          <a:chExt cx="0" cy="0"/>
        </a:xfrm>
      </p:grpSpPr>
      <p:sp>
        <p:nvSpPr>
          <p:cNvPr id="9" name="Content Placeholder 2"/>
          <p:cNvSpPr>
            <a:spLocks noGrp="1"/>
          </p:cNvSpPr>
          <p:nvPr>
            <p:ph idx="14"/>
          </p:nvPr>
        </p:nvSpPr>
        <p:spPr>
          <a:xfrm>
            <a:off x="237600" y="1237099"/>
            <a:ext cx="7056000" cy="1620000"/>
          </a:xfrm>
          <a:prstGeom prst="rect">
            <a:avLst/>
          </a:prstGeom>
        </p:spPr>
        <p:txBody>
          <a:bodyPr/>
          <a:lstStyle>
            <a:lvl1pPr marL="0" indent="0">
              <a:lnSpc>
                <a:spcPct val="100000"/>
              </a:lnSpc>
              <a:spcBef>
                <a:spcPts val="0"/>
              </a:spcBef>
              <a:buClr>
                <a:srgbClr val="830051"/>
              </a:buClr>
              <a:buFont typeface="Arial" pitchFamily="34" charset="0"/>
              <a:buNone/>
              <a:defRPr sz="1800">
                <a:solidFill>
                  <a:schemeClr val="tx1"/>
                </a:solidFill>
                <a:latin typeface="Arial" pitchFamily="34" charset="0"/>
                <a:cs typeface="Arial" pitchFamily="34" charset="0"/>
              </a:defRPr>
            </a:lvl1pPr>
            <a:lvl2pPr marL="405000" indent="-135000">
              <a:lnSpc>
                <a:spcPct val="100000"/>
              </a:lnSpc>
              <a:spcBef>
                <a:spcPts val="0"/>
              </a:spcBef>
              <a:buNone/>
              <a:defRPr sz="135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2" name="Content Placeholder 2"/>
          <p:cNvSpPr>
            <a:spLocks noGrp="1"/>
          </p:cNvSpPr>
          <p:nvPr>
            <p:ph idx="13" hasCustomPrompt="1"/>
          </p:nvPr>
        </p:nvSpPr>
        <p:spPr>
          <a:xfrm>
            <a:off x="237062" y="2905963"/>
            <a:ext cx="4086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3" name="Content Placeholder 2"/>
          <p:cNvSpPr>
            <a:spLocks noGrp="1"/>
          </p:cNvSpPr>
          <p:nvPr>
            <p:ph idx="17" hasCustomPrompt="1"/>
          </p:nvPr>
        </p:nvSpPr>
        <p:spPr>
          <a:xfrm>
            <a:off x="4680000" y="2905963"/>
            <a:ext cx="4086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22276955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ody 1 with Content 3">
    <p:spTree>
      <p:nvGrpSpPr>
        <p:cNvPr id="1" name=""/>
        <p:cNvGrpSpPr/>
        <p:nvPr/>
      </p:nvGrpSpPr>
      <p:grpSpPr>
        <a:xfrm>
          <a:off x="0" y="0"/>
          <a:ext cx="0" cy="0"/>
          <a:chOff x="0" y="0"/>
          <a:chExt cx="0" cy="0"/>
        </a:xfrm>
      </p:grpSpPr>
      <p:sp>
        <p:nvSpPr>
          <p:cNvPr id="9" name="Content Placeholder 2"/>
          <p:cNvSpPr>
            <a:spLocks noGrp="1"/>
          </p:cNvSpPr>
          <p:nvPr>
            <p:ph idx="14"/>
          </p:nvPr>
        </p:nvSpPr>
        <p:spPr>
          <a:xfrm>
            <a:off x="237600" y="1237099"/>
            <a:ext cx="7056000" cy="1620000"/>
          </a:xfrm>
          <a:prstGeom prst="rect">
            <a:avLst/>
          </a:prstGeom>
        </p:spPr>
        <p:txBody>
          <a:bodyPr/>
          <a:lstStyle>
            <a:lvl1pPr marL="0" indent="0">
              <a:lnSpc>
                <a:spcPct val="100000"/>
              </a:lnSpc>
              <a:spcBef>
                <a:spcPts val="0"/>
              </a:spcBef>
              <a:buClr>
                <a:srgbClr val="830051"/>
              </a:buClr>
              <a:buFont typeface="Arial" pitchFamily="34" charset="0"/>
              <a:buNone/>
              <a:defRPr sz="1800">
                <a:solidFill>
                  <a:schemeClr val="tx1"/>
                </a:solidFill>
                <a:latin typeface="Arial" pitchFamily="34" charset="0"/>
                <a:cs typeface="Arial" pitchFamily="34" charset="0"/>
              </a:defRPr>
            </a:lvl1pPr>
            <a:lvl2pPr marL="405000" indent="-135000">
              <a:lnSpc>
                <a:spcPct val="100000"/>
              </a:lnSpc>
              <a:spcBef>
                <a:spcPts val="0"/>
              </a:spcBef>
              <a:buNone/>
              <a:defRPr sz="135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0"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1" name="Content Placeholder 2"/>
          <p:cNvSpPr>
            <a:spLocks noGrp="1"/>
          </p:cNvSpPr>
          <p:nvPr>
            <p:ph idx="18" hasCustomPrompt="1"/>
          </p:nvPr>
        </p:nvSpPr>
        <p:spPr>
          <a:xfrm>
            <a:off x="237600" y="2903515"/>
            <a:ext cx="2664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5" name="Content Placeholder 2"/>
          <p:cNvSpPr>
            <a:spLocks noGrp="1"/>
          </p:cNvSpPr>
          <p:nvPr>
            <p:ph idx="16" hasCustomPrompt="1"/>
          </p:nvPr>
        </p:nvSpPr>
        <p:spPr>
          <a:xfrm>
            <a:off x="3250223" y="2908267"/>
            <a:ext cx="2664000" cy="1440000"/>
          </a:xfrm>
          <a:prstGeom prst="rect">
            <a:avLst/>
          </a:prstGeom>
        </p:spPr>
        <p:txBody>
          <a:bodyPr/>
          <a:lstStyle>
            <a:lvl1pPr marL="135000" indent="-135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405000" indent="-135000">
              <a:lnSpc>
                <a:spcPct val="100000"/>
              </a:lnSpc>
              <a:spcBef>
                <a:spcPts val="0"/>
              </a:spcBef>
              <a:defRPr sz="14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p:txBody>
      </p:sp>
      <p:sp>
        <p:nvSpPr>
          <p:cNvPr id="16" name="Content Placeholder 2"/>
          <p:cNvSpPr>
            <a:spLocks noGrp="1"/>
          </p:cNvSpPr>
          <p:nvPr>
            <p:ph idx="17" hasCustomPrompt="1"/>
          </p:nvPr>
        </p:nvSpPr>
        <p:spPr>
          <a:xfrm>
            <a:off x="6274223" y="2908267"/>
            <a:ext cx="2664000" cy="1440000"/>
          </a:xfrm>
          <a:prstGeom prst="rect">
            <a:avLst/>
          </a:prstGeom>
        </p:spPr>
        <p:txBody>
          <a:bodyPr/>
          <a:lstStyle>
            <a:lvl1pPr marL="135000" indent="-135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405000" indent="-135000">
              <a:lnSpc>
                <a:spcPct val="100000"/>
              </a:lnSpc>
              <a:spcBef>
                <a:spcPts val="0"/>
              </a:spcBef>
              <a:defRPr sz="14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p:txBody>
      </p:sp>
    </p:spTree>
    <p:extLst>
      <p:ext uri="{BB962C8B-B14F-4D97-AF65-F5344CB8AC3E}">
        <p14:creationId xmlns:p14="http://schemas.microsoft.com/office/powerpoint/2010/main" val="354519363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ody Only 2">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8"/>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4" name="Text Placeholder 3"/>
          <p:cNvSpPr>
            <a:spLocks noGrp="1"/>
          </p:cNvSpPr>
          <p:nvPr>
            <p:ph type="body" sz="quarter" idx="12"/>
          </p:nvPr>
        </p:nvSpPr>
        <p:spPr>
          <a:xfrm>
            <a:off x="4680000" y="1237098"/>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62786683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ody and Content Right 1">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9"/>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9"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0"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Content Placeholder 2"/>
          <p:cNvSpPr>
            <a:spLocks noGrp="1"/>
          </p:cNvSpPr>
          <p:nvPr>
            <p:ph idx="15" hasCustomPrompt="1"/>
          </p:nvPr>
        </p:nvSpPr>
        <p:spPr>
          <a:xfrm>
            <a:off x="4680000"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200586250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ody and Content Right 2">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9"/>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0"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1"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8" name="Content Placeholder 2"/>
          <p:cNvSpPr>
            <a:spLocks noGrp="1"/>
          </p:cNvSpPr>
          <p:nvPr>
            <p:ph idx="17" hasCustomPrompt="1"/>
          </p:nvPr>
        </p:nvSpPr>
        <p:spPr>
          <a:xfrm>
            <a:off x="4678499" y="2725591"/>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9" name="Content Placeholder 2"/>
          <p:cNvSpPr>
            <a:spLocks noGrp="1"/>
          </p:cNvSpPr>
          <p:nvPr>
            <p:ph idx="16" hasCustomPrompt="1"/>
          </p:nvPr>
        </p:nvSpPr>
        <p:spPr>
          <a:xfrm>
            <a:off x="4680000" y="1234440"/>
            <a:ext cx="4086000" cy="1371600"/>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62410745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ouble Content">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Content Placeholder 2"/>
          <p:cNvSpPr>
            <a:spLocks noGrp="1"/>
          </p:cNvSpPr>
          <p:nvPr>
            <p:ph idx="16" hasCustomPrompt="1"/>
          </p:nvPr>
        </p:nvSpPr>
        <p:spPr>
          <a:xfrm>
            <a:off x="237061"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1" name="Content Placeholder 2"/>
          <p:cNvSpPr>
            <a:spLocks noGrp="1"/>
          </p:cNvSpPr>
          <p:nvPr>
            <p:ph idx="17" hasCustomPrompt="1"/>
          </p:nvPr>
        </p:nvSpPr>
        <p:spPr>
          <a:xfrm>
            <a:off x="4680000"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86465155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riple Headings with Triple Content">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329335"/>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Text Placeholder 3"/>
          <p:cNvSpPr>
            <a:spLocks noGrp="1"/>
          </p:cNvSpPr>
          <p:nvPr>
            <p:ph type="body" sz="quarter" idx="12"/>
          </p:nvPr>
        </p:nvSpPr>
        <p:spPr>
          <a:xfrm>
            <a:off x="6264000" y="1337391"/>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3" name="Text Placeholder 3"/>
          <p:cNvSpPr>
            <a:spLocks noGrp="1"/>
          </p:cNvSpPr>
          <p:nvPr>
            <p:ph type="body" sz="quarter" idx="13"/>
          </p:nvPr>
        </p:nvSpPr>
        <p:spPr>
          <a:xfrm>
            <a:off x="3240000" y="1329335"/>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4"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1" name="Content Placeholder 2"/>
          <p:cNvSpPr>
            <a:spLocks noGrp="1"/>
          </p:cNvSpPr>
          <p:nvPr>
            <p:ph idx="17" hasCustomPrompt="1"/>
          </p:nvPr>
        </p:nvSpPr>
        <p:spPr>
          <a:xfrm>
            <a:off x="237600"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6" name="Content Placeholder 2"/>
          <p:cNvSpPr>
            <a:spLocks noGrp="1"/>
          </p:cNvSpPr>
          <p:nvPr>
            <p:ph idx="18" hasCustomPrompt="1"/>
          </p:nvPr>
        </p:nvSpPr>
        <p:spPr>
          <a:xfrm>
            <a:off x="3250223"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7" name="Content Placeholder 2"/>
          <p:cNvSpPr>
            <a:spLocks noGrp="1"/>
          </p:cNvSpPr>
          <p:nvPr>
            <p:ph idx="19" hasCustomPrompt="1"/>
          </p:nvPr>
        </p:nvSpPr>
        <p:spPr>
          <a:xfrm>
            <a:off x="6274223"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223783323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ody and Picture Right 1">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37600" y="1237099"/>
            <a:ext cx="4086000" cy="702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9" name="Picture Placeholder 16"/>
          <p:cNvSpPr>
            <a:spLocks noGrp="1"/>
          </p:cNvSpPr>
          <p:nvPr>
            <p:ph type="pic" sz="quarter" idx="14"/>
          </p:nvPr>
        </p:nvSpPr>
        <p:spPr>
          <a:xfrm>
            <a:off x="4680000" y="1252800"/>
            <a:ext cx="4086000" cy="2835988"/>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262530219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dy and Picture Right 2">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37600" y="1237099"/>
            <a:ext cx="4086000" cy="702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9" name="Picture Placeholder 16"/>
          <p:cNvSpPr>
            <a:spLocks noGrp="1"/>
          </p:cNvSpPr>
          <p:nvPr>
            <p:ph type="pic" sz="quarter" idx="14"/>
          </p:nvPr>
        </p:nvSpPr>
        <p:spPr>
          <a:xfrm>
            <a:off x="4680000" y="1261267"/>
            <a:ext cx="4086000" cy="1485000"/>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0" name="Picture Placeholder 16"/>
          <p:cNvSpPr>
            <a:spLocks noGrp="1"/>
          </p:cNvSpPr>
          <p:nvPr>
            <p:ph type="pic" sz="quarter" idx="15"/>
          </p:nvPr>
        </p:nvSpPr>
        <p:spPr>
          <a:xfrm>
            <a:off x="4680000" y="2904253"/>
            <a:ext cx="4086000" cy="1485000"/>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476138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RIA TLR9">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486FD2-C3A7-1C42-A299-B8FF6953E81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44000" y="2902521"/>
            <a:ext cx="8856000" cy="2125663"/>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79229961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ody and Picture Lower 1">
    <p:spTree>
      <p:nvGrpSpPr>
        <p:cNvPr id="1" name=""/>
        <p:cNvGrpSpPr/>
        <p:nvPr/>
      </p:nvGrpSpPr>
      <p:grpSpPr>
        <a:xfrm>
          <a:off x="0" y="0"/>
          <a:ext cx="0" cy="0"/>
          <a:chOff x="0" y="0"/>
          <a:chExt cx="0" cy="0"/>
        </a:xfrm>
      </p:grpSpPr>
      <p:sp>
        <p:nvSpPr>
          <p:cNvPr id="22" name="Picture Placeholder 16"/>
          <p:cNvSpPr>
            <a:spLocks noGrp="1"/>
          </p:cNvSpPr>
          <p:nvPr>
            <p:ph type="pic" sz="quarter" idx="16"/>
          </p:nvPr>
        </p:nvSpPr>
        <p:spPr>
          <a:xfrm>
            <a:off x="3276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7" name="Text Placeholder 2"/>
          <p:cNvSpPr>
            <a:spLocks noGrp="1"/>
          </p:cNvSpPr>
          <p:nvPr>
            <p:ph type="body" sz="quarter" idx="13"/>
          </p:nvPr>
        </p:nvSpPr>
        <p:spPr>
          <a:xfrm>
            <a:off x="236537" y="1237097"/>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64284130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ody and Picture Lower 2">
    <p:spTree>
      <p:nvGrpSpPr>
        <p:cNvPr id="1" name=""/>
        <p:cNvGrpSpPr/>
        <p:nvPr/>
      </p:nvGrpSpPr>
      <p:grpSpPr>
        <a:xfrm>
          <a:off x="0" y="0"/>
          <a:ext cx="0" cy="0"/>
          <a:chOff x="0" y="0"/>
          <a:chExt cx="0" cy="0"/>
        </a:xfrm>
      </p:grpSpPr>
      <p:sp>
        <p:nvSpPr>
          <p:cNvPr id="21" name="Picture Placeholder 16"/>
          <p:cNvSpPr>
            <a:spLocks noGrp="1"/>
          </p:cNvSpPr>
          <p:nvPr>
            <p:ph type="pic" sz="quarter" idx="15"/>
          </p:nvPr>
        </p:nvSpPr>
        <p:spPr>
          <a:xfrm>
            <a:off x="46188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2" name="Picture Placeholder 16"/>
          <p:cNvSpPr>
            <a:spLocks noGrp="1"/>
          </p:cNvSpPr>
          <p:nvPr>
            <p:ph type="pic" sz="quarter" idx="16"/>
          </p:nvPr>
        </p:nvSpPr>
        <p:spPr>
          <a:xfrm>
            <a:off x="3276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7" name="Text Placeholder 2"/>
          <p:cNvSpPr>
            <a:spLocks noGrp="1"/>
          </p:cNvSpPr>
          <p:nvPr>
            <p:ph type="body" sz="quarter" idx="13"/>
          </p:nvPr>
        </p:nvSpPr>
        <p:spPr>
          <a:xfrm>
            <a:off x="236537" y="1237099"/>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83475587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ody and Picture Lower 3">
    <p:spTree>
      <p:nvGrpSpPr>
        <p:cNvPr id="1" name=""/>
        <p:cNvGrpSpPr/>
        <p:nvPr/>
      </p:nvGrpSpPr>
      <p:grpSpPr>
        <a:xfrm>
          <a:off x="0" y="0"/>
          <a:ext cx="0" cy="0"/>
          <a:chOff x="0" y="0"/>
          <a:chExt cx="0" cy="0"/>
        </a:xfrm>
      </p:grpSpPr>
      <p:sp>
        <p:nvSpPr>
          <p:cNvPr id="17" name="Picture Placeholder 16"/>
          <p:cNvSpPr>
            <a:spLocks noGrp="1"/>
          </p:cNvSpPr>
          <p:nvPr>
            <p:ph type="pic" sz="quarter" idx="14"/>
          </p:nvPr>
        </p:nvSpPr>
        <p:spPr>
          <a:xfrm>
            <a:off x="327600"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8" name="Picture Placeholder 16"/>
          <p:cNvSpPr>
            <a:spLocks noGrp="1"/>
          </p:cNvSpPr>
          <p:nvPr>
            <p:ph type="pic" sz="quarter" idx="15"/>
          </p:nvPr>
        </p:nvSpPr>
        <p:spPr>
          <a:xfrm>
            <a:off x="3201023"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9" name="Picture Placeholder 16"/>
          <p:cNvSpPr>
            <a:spLocks noGrp="1"/>
          </p:cNvSpPr>
          <p:nvPr>
            <p:ph type="pic" sz="quarter" idx="16"/>
          </p:nvPr>
        </p:nvSpPr>
        <p:spPr>
          <a:xfrm>
            <a:off x="6067748"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1" name="Text Placeholder 2"/>
          <p:cNvSpPr>
            <a:spLocks noGrp="1"/>
          </p:cNvSpPr>
          <p:nvPr>
            <p:ph type="body" sz="quarter" idx="13"/>
          </p:nvPr>
        </p:nvSpPr>
        <p:spPr>
          <a:xfrm>
            <a:off x="236537" y="1237098"/>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06938600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tents Lis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236537" y="1233071"/>
            <a:ext cx="8766174" cy="3172500"/>
          </a:xfrm>
          <a:prstGeom prst="rect">
            <a:avLst/>
          </a:prstGeom>
        </p:spPr>
        <p:txBody>
          <a:bodyPr/>
          <a:lstStyle>
            <a:lvl1pPr marL="269875" indent="-269875">
              <a:lnSpc>
                <a:spcPct val="100000"/>
              </a:lnSpc>
              <a:spcBef>
                <a:spcPts val="0"/>
              </a:spcBef>
              <a:buClrTx/>
              <a:buFont typeface="+mj-lt"/>
              <a:buAutoNum type="arabicPeriod"/>
              <a:defRPr sz="1800" b="1">
                <a:solidFill>
                  <a:schemeClr val="tx1"/>
                </a:solidFill>
                <a:latin typeface="Arial" pitchFamily="34" charset="0"/>
                <a:cs typeface="Arial" pitchFamily="34" charset="0"/>
              </a:defRPr>
            </a:lvl1pPr>
            <a:lvl2pPr marL="472500" indent="-135000">
              <a:lnSpc>
                <a:spcPct val="100000"/>
              </a:lnSpc>
              <a:spcBef>
                <a:spcPts val="0"/>
              </a:spcBef>
              <a:buClrTx/>
              <a:buFont typeface="Arial" pitchFamily="34" charset="0"/>
              <a:buChar char="•"/>
              <a:defRPr sz="16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content title</a:t>
            </a:r>
          </a:p>
        </p:txBody>
      </p:sp>
    </p:spTree>
    <p:extLst>
      <p:ext uri="{BB962C8B-B14F-4D97-AF65-F5344CB8AC3E}">
        <p14:creationId xmlns:p14="http://schemas.microsoft.com/office/powerpoint/2010/main" val="419407199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6"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14221122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1443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scovery Sciences">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CRISPR_technology_for_genome_editing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319624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jpe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slideLayout" Target="../slideLayouts/slideLayout5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image" Target="../media/image1.jpeg"/><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6.xml"/><Relationship Id="rId7" Type="http://schemas.openxmlformats.org/officeDocument/2006/relationships/image" Target="../media/image1.jpeg"/><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theme" Target="../theme/theme3.xml"/><Relationship Id="rId5" Type="http://schemas.openxmlformats.org/officeDocument/2006/relationships/slideLayout" Target="../slideLayouts/slideLayout58.xml"/><Relationship Id="rId4" Type="http://schemas.openxmlformats.org/officeDocument/2006/relationships/slideLayout" Target="../slideLayouts/slideLayout5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29" Type="http://schemas.openxmlformats.org/officeDocument/2006/relationships/image" Target="../media/image1.jpeg"/><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theme" Target="../theme/theme4.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AZ_SYMBOL_RGB.jpg"/>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211318905"/>
      </p:ext>
    </p:extLst>
  </p:cSld>
  <p:clrMap bg1="lt1" tx1="dk1" bg2="lt2" tx2="dk2" accent1="accent1" accent2="accent2" accent3="accent3" accent4="accent4" accent5="accent5" accent6="accent6" hlink="hlink" folHlink="folHlink"/>
  <p:sldLayoutIdLst>
    <p:sldLayoutId id="2147483752" r:id="rId1"/>
    <p:sldLayoutId id="2147483830" r:id="rId2"/>
    <p:sldLayoutId id="2147483828" r:id="rId3"/>
    <p:sldLayoutId id="2147483790" r:id="rId4"/>
    <p:sldLayoutId id="2147483792" r:id="rId5"/>
    <p:sldLayoutId id="2147483793" r:id="rId6"/>
    <p:sldLayoutId id="2147483824" r:id="rId7"/>
    <p:sldLayoutId id="2147483826" r:id="rId8"/>
    <p:sldLayoutId id="2147483794" r:id="rId9"/>
    <p:sldLayoutId id="2147483832" r:id="rId10"/>
    <p:sldLayoutId id="2147483842" r:id="rId11"/>
    <p:sldLayoutId id="2147483843" r:id="rId12"/>
    <p:sldLayoutId id="2147483844" r:id="rId13"/>
    <p:sldLayoutId id="2147483795" r:id="rId14"/>
    <p:sldLayoutId id="2147483796" r:id="rId15"/>
    <p:sldLayoutId id="2147483833" r:id="rId16"/>
    <p:sldLayoutId id="2147483837" r:id="rId17"/>
    <p:sldLayoutId id="2147483839" r:id="rId18"/>
    <p:sldLayoutId id="2147483797" r:id="rId19"/>
    <p:sldLayoutId id="2147483798" r:id="rId20"/>
    <p:sldLayoutId id="2147483799" r:id="rId21"/>
    <p:sldLayoutId id="2147483789" r:id="rId22"/>
    <p:sldLayoutId id="2147483848" r:id="rId23"/>
    <p:sldLayoutId id="2147483849" r:id="rId24"/>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5" name="Picture 4" descr="AZ_SYMBOL_RGB.jpg"/>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60529653"/>
      </p:ext>
    </p:extLst>
  </p:cSld>
  <p:clrMap bg1="lt1" tx1="dk1" bg2="lt2" tx2="dk2" accent1="accent1" accent2="accent2" accent3="accent3" accent4="accent4" accent5="accent5" accent6="accent6" hlink="hlink" folHlink="folHlink"/>
  <p:sldLayoutIdLst>
    <p:sldLayoutId id="2147483835" r:id="rId1"/>
    <p:sldLayoutId id="2147483831" r:id="rId2"/>
    <p:sldLayoutId id="2147483829" r:id="rId3"/>
    <p:sldLayoutId id="2147483812" r:id="rId4"/>
    <p:sldLayoutId id="2147483813" r:id="rId5"/>
    <p:sldLayoutId id="2147483814" r:id="rId6"/>
    <p:sldLayoutId id="2147483825" r:id="rId7"/>
    <p:sldLayoutId id="2147483827" r:id="rId8"/>
    <p:sldLayoutId id="2147483815" r:id="rId9"/>
    <p:sldLayoutId id="2147483811" r:id="rId10"/>
    <p:sldLayoutId id="2147483846" r:id="rId11"/>
    <p:sldLayoutId id="2147483845" r:id="rId12"/>
    <p:sldLayoutId id="2147483847" r:id="rId13"/>
    <p:sldLayoutId id="2147483806" r:id="rId14"/>
    <p:sldLayoutId id="2147483807" r:id="rId15"/>
    <p:sldLayoutId id="2147483841" r:id="rId16"/>
    <p:sldLayoutId id="2147483838" r:id="rId17"/>
    <p:sldLayoutId id="2147483840" r:id="rId18"/>
    <p:sldLayoutId id="2147483808" r:id="rId19"/>
    <p:sldLayoutId id="2147483809" r:id="rId20"/>
    <p:sldLayoutId id="2147483810" r:id="rId21"/>
    <p:sldLayoutId id="2147483816" r:id="rId22"/>
    <p:sldLayoutId id="2147483817" r:id="rId23"/>
    <p:sldLayoutId id="2147483818" r:id="rId24"/>
    <p:sldLayoutId id="2147483819" r:id="rId25"/>
    <p:sldLayoutId id="2147483820" r:id="rId26"/>
    <p:sldLayoutId id="2147483821" r:id="rId27"/>
    <p:sldLayoutId id="2147483822" r:id="rId28"/>
    <p:sldLayoutId id="2147483823" r:id="rId29"/>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5" name="Picture 4" descr="AZ_SYMBOL_RGB.jpg"/>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560800452"/>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4" name="Picture 3" descr="AZ_SYMBOL_RGB.jpg"/>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525332996"/>
      </p:ext>
    </p:extLst>
  </p:cSld>
  <p:clrMap bg1="lt1" tx1="dk1" bg2="lt2" tx2="dk2" accent1="accent1" accent2="accent2" accent3="accent3" accent4="accent4" accent5="accent5" accent6="accent6" hlink="hlink" folHlink="folHlink"/>
  <p:sldLayoutIdLst>
    <p:sldLayoutId id="2147483676" r:id="rId1"/>
    <p:sldLayoutId id="2147483714" r:id="rId2"/>
    <p:sldLayoutId id="2147483720" r:id="rId3"/>
    <p:sldLayoutId id="2147483721" r:id="rId4"/>
    <p:sldLayoutId id="2147483722" r:id="rId5"/>
    <p:sldLayoutId id="2147483723" r:id="rId6"/>
    <p:sldLayoutId id="2147483724" r:id="rId7"/>
    <p:sldLayoutId id="214748368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4.png"/><Relationship Id="rId7" Type="http://schemas.openxmlformats.org/officeDocument/2006/relationships/hyperlink" Target="https://www.digitalocean.com/" TargetMode="External"/><Relationship Id="rId2" Type="http://schemas.openxmlformats.org/officeDocument/2006/relationships/image" Target="../media/image33.png"/><Relationship Id="rId1" Type="http://schemas.openxmlformats.org/officeDocument/2006/relationships/slideLayout" Target="../slideLayouts/slideLayout20.xml"/><Relationship Id="rId6" Type="http://schemas.openxmlformats.org/officeDocument/2006/relationships/image" Target="../media/image35.jpeg"/><Relationship Id="rId5" Type="http://schemas.openxmlformats.org/officeDocument/2006/relationships/hyperlink" Target="https://github.com/warwickdatascience/beginners-python/blob/master/session_eight/session_eight_filled_template.ipynb" TargetMode="External"/><Relationship Id="rId4" Type="http://schemas.openxmlformats.org/officeDocument/2006/relationships/hyperlink" Target="https://colab.research.google.com/github/warwickdatascience/beginners-python/blob/master/session_eight/session_eight_blank_template.ipynb"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4.xml"/><Relationship Id="rId4" Type="http://schemas.openxmlformats.org/officeDocument/2006/relationships/image" Target="../media/image38.jpg"/></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4.xml"/><Relationship Id="rId4" Type="http://schemas.openxmlformats.org/officeDocument/2006/relationships/image" Target="../media/image38.jpg"/></Relationships>
</file>

<file path=ppt/slides/_rels/slide1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52.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4.xml"/><Relationship Id="rId4" Type="http://schemas.openxmlformats.org/officeDocument/2006/relationships/image" Target="../media/image38.jp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4.xml"/><Relationship Id="rId5" Type="http://schemas.openxmlformats.org/officeDocument/2006/relationships/image" Target="../media/image38.jpg"/><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4.xml"/><Relationship Id="rId4" Type="http://schemas.openxmlformats.org/officeDocument/2006/relationships/image" Target="../media/image38.jpg"/></Relationships>
</file>

<file path=ppt/slides/_rels/slide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png"/><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4.xml"/><Relationship Id="rId4" Type="http://schemas.openxmlformats.org/officeDocument/2006/relationships/image" Target="../media/image38.jpg"/></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4.xml"/><Relationship Id="rId5" Type="http://schemas.openxmlformats.org/officeDocument/2006/relationships/image" Target="../media/image38.jpg"/><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4.xml"/><Relationship Id="rId4" Type="http://schemas.openxmlformats.org/officeDocument/2006/relationships/image" Target="../media/image38.jpg"/></Relationships>
</file>

<file path=ppt/slides/_rels/slide2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4.xml"/><Relationship Id="rId4" Type="http://schemas.openxmlformats.org/officeDocument/2006/relationships/image" Target="../media/image38.jpg"/></Relationships>
</file>

<file path=ppt/slides/_rels/slide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38.jpg"/><Relationship Id="rId2" Type="http://schemas.openxmlformats.org/officeDocument/2006/relationships/image" Target="../media/image40.png"/><Relationship Id="rId1" Type="http://schemas.openxmlformats.org/officeDocument/2006/relationships/slideLayout" Target="../slideLayouts/slideLayout24.xml"/><Relationship Id="rId6" Type="http://schemas.openxmlformats.org/officeDocument/2006/relationships/image" Target="../media/image42.png"/><Relationship Id="rId5" Type="http://schemas.openxmlformats.org/officeDocument/2006/relationships/hyperlink" Target="https://www.flaticon.com/authors/pixel-perfect" TargetMode="External"/><Relationship Id="rId4" Type="http://schemas.openxmlformats.org/officeDocument/2006/relationships/hyperlink" Target="https://github.com/warwickdatascience/beginners-python/tree/master/session_eight/resource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4.xml"/><Relationship Id="rId4" Type="http://schemas.openxmlformats.org/officeDocument/2006/relationships/image" Target="../media/image38.jpg"/></Relationships>
</file>

<file path=ppt/slides/_rels/slide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45.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46.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47.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8AD59-EFB0-42F3-8BCC-D937A691AD5F}"/>
              </a:ext>
            </a:extLst>
          </p:cNvPr>
          <p:cNvSpPr>
            <a:spLocks noGrp="1"/>
          </p:cNvSpPr>
          <p:nvPr>
            <p:ph type="title"/>
          </p:nvPr>
        </p:nvSpPr>
        <p:spPr/>
        <p:txBody>
          <a:bodyPr/>
          <a:lstStyle/>
          <a:p>
            <a:r>
              <a:rPr lang="en-GB" dirty="0"/>
              <a:t>Beginner’s Python – Session Eight</a:t>
            </a:r>
          </a:p>
        </p:txBody>
      </p:sp>
      <p:sp>
        <p:nvSpPr>
          <p:cNvPr id="9" name="Text Placeholder 2">
            <a:extLst>
              <a:ext uri="{FF2B5EF4-FFF2-40B4-BE49-F238E27FC236}">
                <a16:creationId xmlns:a16="http://schemas.microsoft.com/office/drawing/2014/main" id="{ABC40F32-9AF0-4807-A64E-E26CD6496A17}"/>
              </a:ext>
            </a:extLst>
          </p:cNvPr>
          <p:cNvSpPr txBox="1">
            <a:spLocks/>
          </p:cNvSpPr>
          <p:nvPr/>
        </p:nvSpPr>
        <p:spPr>
          <a:xfrm>
            <a:off x="216001" y="2571750"/>
            <a:ext cx="6480000" cy="190800"/>
          </a:xfrm>
          <a:prstGeom prst="rect">
            <a:avLst/>
          </a:prstGeom>
        </p:spPr>
        <p:txBody>
          <a:bodyPr vert="horz"/>
          <a:lstStyle>
            <a:lvl1pPr marL="0" indent="0" algn="l" defTabSz="457200" rtl="0" eaLnBrk="1" latinLnBrk="0" hangingPunct="1">
              <a:lnSpc>
                <a:spcPts val="1100"/>
              </a:lnSpc>
              <a:spcBef>
                <a:spcPts val="0"/>
              </a:spcBef>
              <a:buFont typeface="Arial"/>
              <a:buNone/>
              <a:defRPr sz="1400" b="1" kern="1200">
                <a:solidFill>
                  <a:schemeClr val="tx1"/>
                </a:solidFill>
                <a:latin typeface="Arial" pitchFamily="34" charset="0"/>
                <a:ea typeface="+mn-ea"/>
                <a:cs typeface="Arial" pitchFamily="34" charset="0"/>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Warwick Data Science Society</a:t>
            </a:r>
          </a:p>
        </p:txBody>
      </p:sp>
      <p:sp>
        <p:nvSpPr>
          <p:cNvPr id="12" name="TextBox 11">
            <a:extLst>
              <a:ext uri="{FF2B5EF4-FFF2-40B4-BE49-F238E27FC236}">
                <a16:creationId xmlns:a16="http://schemas.microsoft.com/office/drawing/2014/main" id="{985D365E-B96A-4BF7-92FA-6E93637DF714}"/>
              </a:ext>
            </a:extLst>
          </p:cNvPr>
          <p:cNvSpPr txBox="1"/>
          <p:nvPr/>
        </p:nvSpPr>
        <p:spPr>
          <a:xfrm>
            <a:off x="7712869" y="2486998"/>
            <a:ext cx="1321594" cy="246221"/>
          </a:xfrm>
          <a:prstGeom prst="rect">
            <a:avLst/>
          </a:prstGeom>
          <a:noFill/>
        </p:spPr>
        <p:txBody>
          <a:bodyPr wrap="square" rtlCol="0" anchor="ctr">
            <a:spAutoFit/>
          </a:bodyPr>
          <a:lstStyle/>
          <a:p>
            <a:pPr algn="ctr"/>
            <a:r>
              <a:rPr lang="en-GB" sz="1000" b="1" dirty="0"/>
              <a:t>Filled Template</a:t>
            </a:r>
          </a:p>
        </p:txBody>
      </p:sp>
      <p:pic>
        <p:nvPicPr>
          <p:cNvPr id="13" name="Picture 2" descr="Show notebooks in Drive">
            <a:extLst>
              <a:ext uri="{FF2B5EF4-FFF2-40B4-BE49-F238E27FC236}">
                <a16:creationId xmlns:a16="http://schemas.microsoft.com/office/drawing/2014/main" id="{F6321C25-0F74-408F-A3C5-50E86A60E2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098" b="19189"/>
          <a:stretch/>
        </p:blipFill>
        <p:spPr bwMode="auto">
          <a:xfrm>
            <a:off x="6490781" y="1764352"/>
            <a:ext cx="1102308" cy="68027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3469AF1-BC2E-4678-B395-B62C364BC3CC}"/>
              </a:ext>
            </a:extLst>
          </p:cNvPr>
          <p:cNvSpPr txBox="1"/>
          <p:nvPr/>
        </p:nvSpPr>
        <p:spPr>
          <a:xfrm>
            <a:off x="6386573" y="2486998"/>
            <a:ext cx="1321594" cy="246221"/>
          </a:xfrm>
          <a:prstGeom prst="rect">
            <a:avLst/>
          </a:prstGeom>
          <a:noFill/>
        </p:spPr>
        <p:txBody>
          <a:bodyPr wrap="square" rtlCol="0" anchor="ctr">
            <a:spAutoFit/>
          </a:bodyPr>
          <a:lstStyle/>
          <a:p>
            <a:pPr algn="ctr"/>
            <a:r>
              <a:rPr lang="en-GB" sz="1000" b="1" dirty="0"/>
              <a:t>Blank Template</a:t>
            </a:r>
          </a:p>
        </p:txBody>
      </p:sp>
      <p:pic>
        <p:nvPicPr>
          <p:cNvPr id="15" name="Picture 4" descr="File:Jupyter logo.svg - Wikimedia Commons">
            <a:extLst>
              <a:ext uri="{FF2B5EF4-FFF2-40B4-BE49-F238E27FC236}">
                <a16:creationId xmlns:a16="http://schemas.microsoft.com/office/drawing/2014/main" id="{C4C77A1E-3C15-42CF-AE22-AE64AA9F31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6802" y="1718983"/>
            <a:ext cx="649026" cy="752359"/>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hlinkClick r:id="rId4"/>
            <a:extLst>
              <a:ext uri="{FF2B5EF4-FFF2-40B4-BE49-F238E27FC236}">
                <a16:creationId xmlns:a16="http://schemas.microsoft.com/office/drawing/2014/main" id="{6220F8D2-33B8-4FEE-9932-C559DEECD523}"/>
              </a:ext>
            </a:extLst>
          </p:cNvPr>
          <p:cNvSpPr/>
          <p:nvPr/>
        </p:nvSpPr>
        <p:spPr>
          <a:xfrm>
            <a:off x="6445624" y="1585681"/>
            <a:ext cx="1186272" cy="1176867"/>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a:solidFill>
                  <a:schemeClr val="tx1"/>
                </a:solidFill>
              </a:ln>
            </a:endParaRPr>
          </a:p>
        </p:txBody>
      </p:sp>
      <p:sp>
        <p:nvSpPr>
          <p:cNvPr id="17" name="Rectangle 16">
            <a:hlinkClick r:id="rId5"/>
            <a:extLst>
              <a:ext uri="{FF2B5EF4-FFF2-40B4-BE49-F238E27FC236}">
                <a16:creationId xmlns:a16="http://schemas.microsoft.com/office/drawing/2014/main" id="{9CEDB4F5-F9DD-47DC-A256-10DDF5DDC1D5}"/>
              </a:ext>
            </a:extLst>
          </p:cNvPr>
          <p:cNvSpPr/>
          <p:nvPr/>
        </p:nvSpPr>
        <p:spPr>
          <a:xfrm>
            <a:off x="7778179" y="1585681"/>
            <a:ext cx="1186272" cy="1176867"/>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a:solidFill>
                  <a:schemeClr val="tx1"/>
                </a:solidFill>
              </a:ln>
              <a:noFill/>
            </a:endParaRPr>
          </a:p>
        </p:txBody>
      </p:sp>
      <p:pic>
        <p:nvPicPr>
          <p:cNvPr id="10" name="Picture 2" descr="photo of outer space">
            <a:extLst>
              <a:ext uri="{FF2B5EF4-FFF2-40B4-BE49-F238E27FC236}">
                <a16:creationId xmlns:a16="http://schemas.microsoft.com/office/drawing/2014/main" id="{3C9E7DE0-20B3-4E62-82B4-B07EFD4CAA0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3528" b="41523"/>
          <a:stretch/>
        </p:blipFill>
        <p:spPr bwMode="auto">
          <a:xfrm>
            <a:off x="238757" y="2941219"/>
            <a:ext cx="8689242" cy="20196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picture containing drawing, light, plate&#10;&#10;Description automatically generated">
            <a:hlinkClick r:id="rId7"/>
            <a:extLst>
              <a:ext uri="{FF2B5EF4-FFF2-40B4-BE49-F238E27FC236}">
                <a16:creationId xmlns:a16="http://schemas.microsoft.com/office/drawing/2014/main" id="{54B59518-3E35-42B5-87CE-8456C85744AF}"/>
              </a:ext>
            </a:extLst>
          </p:cNvPr>
          <p:cNvPicPr>
            <a:picLocks noChangeAspect="1"/>
          </p:cNvPicPr>
          <p:nvPr/>
        </p:nvPicPr>
        <p:blipFill>
          <a:blip r:embed="rId8"/>
          <a:stretch>
            <a:fillRect/>
          </a:stretch>
        </p:blipFill>
        <p:spPr>
          <a:xfrm>
            <a:off x="6498567" y="942188"/>
            <a:ext cx="2419199" cy="504000"/>
          </a:xfrm>
          <a:prstGeom prst="rect">
            <a:avLst/>
          </a:prstGeom>
        </p:spPr>
      </p:pic>
    </p:spTree>
    <p:extLst>
      <p:ext uri="{BB962C8B-B14F-4D97-AF65-F5344CB8AC3E}">
        <p14:creationId xmlns:p14="http://schemas.microsoft.com/office/powerpoint/2010/main" val="211931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Reading Text Files Sequentially Puzzles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10</a:t>
            </a:fld>
            <a:endParaRPr lang="en-GB"/>
          </a:p>
        </p:txBody>
      </p:sp>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Repeat the previous exercise but by reading the file sequentially (hint: you will need to create a variable to count what line you’re on)</a:t>
            </a: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Read only the title and first line of ‘The Joke’</a:t>
            </a:r>
            <a:endParaRPr lang="en-GB" sz="2000" dirty="0">
              <a:latin typeface="Consolas" panose="020B0609020204030204" pitchFamily="49" charset="0"/>
              <a:cs typeface="Arial"/>
            </a:endParaRPr>
          </a:p>
        </p:txBody>
      </p:sp>
      <p:pic>
        <p:nvPicPr>
          <p:cNvPr id="7" name="Picture 6" descr="A picture containing stool&#10;&#10;Description automatically generated">
            <a:extLst>
              <a:ext uri="{FF2B5EF4-FFF2-40B4-BE49-F238E27FC236}">
                <a16:creationId xmlns:a16="http://schemas.microsoft.com/office/drawing/2014/main" id="{E8724509-F7D9-48DC-98CA-491897993834}"/>
              </a:ext>
            </a:extLst>
          </p:cNvPr>
          <p:cNvPicPr>
            <a:picLocks noChangeAspect="1"/>
          </p:cNvPicPr>
          <p:nvPr/>
        </p:nvPicPr>
        <p:blipFill>
          <a:blip r:embed="rId2"/>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24569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Reading Text Files Sequentially Puzzles Solutions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11</a:t>
            </a:fld>
            <a:endParaRPr lang="en-GB"/>
          </a:p>
        </p:txBody>
      </p:sp>
      <p:pic>
        <p:nvPicPr>
          <p:cNvPr id="5" name="Picture 4">
            <a:extLst>
              <a:ext uri="{FF2B5EF4-FFF2-40B4-BE49-F238E27FC236}">
                <a16:creationId xmlns:a16="http://schemas.microsoft.com/office/drawing/2014/main" id="{AF8E4482-FC05-4EA5-944C-D2ABF4AE8A72}"/>
              </a:ext>
            </a:extLst>
          </p:cNvPr>
          <p:cNvPicPr>
            <a:picLocks noChangeAspect="1"/>
          </p:cNvPicPr>
          <p:nvPr/>
        </p:nvPicPr>
        <p:blipFill>
          <a:blip r:embed="rId2"/>
          <a:stretch>
            <a:fillRect/>
          </a:stretch>
        </p:blipFill>
        <p:spPr>
          <a:xfrm>
            <a:off x="452845" y="890580"/>
            <a:ext cx="3966755" cy="3210020"/>
          </a:xfrm>
          <a:prstGeom prst="rect">
            <a:avLst/>
          </a:prstGeom>
        </p:spPr>
      </p:pic>
      <p:pic>
        <p:nvPicPr>
          <p:cNvPr id="4" name="Picture 3">
            <a:extLst>
              <a:ext uri="{FF2B5EF4-FFF2-40B4-BE49-F238E27FC236}">
                <a16:creationId xmlns:a16="http://schemas.microsoft.com/office/drawing/2014/main" id="{077BB4C3-53FA-4CFA-BAEE-5CC2866C91BF}"/>
              </a:ext>
            </a:extLst>
          </p:cNvPr>
          <p:cNvPicPr>
            <a:picLocks noChangeAspect="1"/>
          </p:cNvPicPr>
          <p:nvPr/>
        </p:nvPicPr>
        <p:blipFill>
          <a:blip r:embed="rId3"/>
          <a:stretch>
            <a:fillRect/>
          </a:stretch>
        </p:blipFill>
        <p:spPr>
          <a:xfrm>
            <a:off x="4096870" y="2778491"/>
            <a:ext cx="4276165" cy="1972307"/>
          </a:xfrm>
          <a:prstGeom prst="rect">
            <a:avLst/>
          </a:prstGeom>
        </p:spPr>
      </p:pic>
      <p:pic>
        <p:nvPicPr>
          <p:cNvPr id="7" name="Picture 6" descr="A picture containing stool&#10;&#10;Description automatically generated">
            <a:extLst>
              <a:ext uri="{FF2B5EF4-FFF2-40B4-BE49-F238E27FC236}">
                <a16:creationId xmlns:a16="http://schemas.microsoft.com/office/drawing/2014/main" id="{9269F90E-55D7-4A9C-82C5-1E70B324A1EF}"/>
              </a:ext>
            </a:extLst>
          </p:cNvPr>
          <p:cNvPicPr>
            <a:picLocks noChangeAspect="1"/>
          </p:cNvPicPr>
          <p:nvPr/>
        </p:nvPicPr>
        <p:blipFill>
          <a:blip r:embed="rId4"/>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709943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Writing to Text Files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12</a:t>
            </a:fld>
            <a:endParaRPr lang="en-GB"/>
          </a:p>
        </p:txBody>
      </p:sp>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We can write to a file using the </a:t>
            </a:r>
            <a:r>
              <a:rPr lang="en-GB" sz="2000" dirty="0">
                <a:latin typeface="Consolas" panose="020B0609020204030204" pitchFamily="49" charset="0"/>
                <a:cs typeface="Arial"/>
              </a:rPr>
              <a:t>.write()</a:t>
            </a:r>
            <a:r>
              <a:rPr lang="en-GB" sz="2000" dirty="0">
                <a:latin typeface="Arial"/>
                <a:cs typeface="Arial"/>
              </a:rPr>
              <a:t> method</a:t>
            </a:r>
          </a:p>
          <a:p>
            <a:pPr marL="342900" indent="-342900">
              <a:buFont typeface="Arial"/>
              <a:buChar char="•"/>
            </a:pPr>
            <a:r>
              <a:rPr lang="en-GB" sz="2000" dirty="0">
                <a:latin typeface="Arial"/>
                <a:cs typeface="Arial"/>
              </a:rPr>
              <a:t>To do this we must add new lines using ‘\n’</a:t>
            </a:r>
          </a:p>
          <a:p>
            <a:pPr marL="342900" indent="-342900">
              <a:buFont typeface="Arial"/>
              <a:buChar char="•"/>
            </a:pPr>
            <a:r>
              <a:rPr lang="en-GB" sz="2000" dirty="0">
                <a:latin typeface="Arial"/>
                <a:cs typeface="Arial"/>
              </a:rPr>
              <a:t>When we open the file we must specify the we are using </a:t>
            </a:r>
            <a:r>
              <a:rPr lang="en-GB" sz="2000" b="1" dirty="0">
                <a:latin typeface="Arial"/>
                <a:cs typeface="Arial"/>
              </a:rPr>
              <a:t>w</a:t>
            </a:r>
            <a:r>
              <a:rPr lang="en-GB" sz="2000" dirty="0">
                <a:latin typeface="Arial"/>
                <a:cs typeface="Arial"/>
              </a:rPr>
              <a:t>rite mode or </a:t>
            </a:r>
            <a:r>
              <a:rPr lang="en-GB" sz="2000" b="1" dirty="0">
                <a:latin typeface="Arial"/>
                <a:cs typeface="Arial"/>
              </a:rPr>
              <a:t>a</a:t>
            </a:r>
            <a:r>
              <a:rPr lang="en-GB" sz="2000" dirty="0">
                <a:latin typeface="Arial"/>
                <a:cs typeface="Arial"/>
              </a:rPr>
              <a:t>ppend mode</a:t>
            </a:r>
            <a:endParaRPr lang="en-GB" sz="2000" dirty="0">
              <a:latin typeface="Consolas" panose="020B0609020204030204" pitchFamily="49" charset="0"/>
              <a:cs typeface="Arial"/>
            </a:endParaRPr>
          </a:p>
        </p:txBody>
      </p:sp>
      <p:pic>
        <p:nvPicPr>
          <p:cNvPr id="5" name="Picture 4">
            <a:extLst>
              <a:ext uri="{FF2B5EF4-FFF2-40B4-BE49-F238E27FC236}">
                <a16:creationId xmlns:a16="http://schemas.microsoft.com/office/drawing/2014/main" id="{CF2BC10D-7DD1-405A-B4E8-253E56FBAF12}"/>
              </a:ext>
            </a:extLst>
          </p:cNvPr>
          <p:cNvPicPr>
            <a:picLocks noChangeAspect="1"/>
          </p:cNvPicPr>
          <p:nvPr/>
        </p:nvPicPr>
        <p:blipFill>
          <a:blip r:embed="rId2"/>
          <a:stretch>
            <a:fillRect/>
          </a:stretch>
        </p:blipFill>
        <p:spPr>
          <a:xfrm>
            <a:off x="555810" y="2227668"/>
            <a:ext cx="4422135" cy="1249191"/>
          </a:xfrm>
          <a:prstGeom prst="rect">
            <a:avLst/>
          </a:prstGeom>
        </p:spPr>
      </p:pic>
      <p:pic>
        <p:nvPicPr>
          <p:cNvPr id="8" name="Picture 7">
            <a:extLst>
              <a:ext uri="{FF2B5EF4-FFF2-40B4-BE49-F238E27FC236}">
                <a16:creationId xmlns:a16="http://schemas.microsoft.com/office/drawing/2014/main" id="{8989D674-5490-4D2C-BC00-741F551D8BC1}"/>
              </a:ext>
            </a:extLst>
          </p:cNvPr>
          <p:cNvPicPr>
            <a:picLocks noChangeAspect="1"/>
          </p:cNvPicPr>
          <p:nvPr/>
        </p:nvPicPr>
        <p:blipFill>
          <a:blip r:embed="rId3"/>
          <a:stretch>
            <a:fillRect/>
          </a:stretch>
        </p:blipFill>
        <p:spPr>
          <a:xfrm>
            <a:off x="4082700" y="3102819"/>
            <a:ext cx="4313835" cy="1327725"/>
          </a:xfrm>
          <a:prstGeom prst="rect">
            <a:avLst/>
          </a:prstGeom>
        </p:spPr>
      </p:pic>
      <p:pic>
        <p:nvPicPr>
          <p:cNvPr id="9" name="Picture 8" descr="A picture containing stool&#10;&#10;Description automatically generated">
            <a:extLst>
              <a:ext uri="{FF2B5EF4-FFF2-40B4-BE49-F238E27FC236}">
                <a16:creationId xmlns:a16="http://schemas.microsoft.com/office/drawing/2014/main" id="{0EBA52B8-4090-419B-9837-EFFF4250B1BC}"/>
              </a:ext>
            </a:extLst>
          </p:cNvPr>
          <p:cNvPicPr>
            <a:picLocks noChangeAspect="1"/>
          </p:cNvPicPr>
          <p:nvPr/>
        </p:nvPicPr>
        <p:blipFill>
          <a:blip r:embed="rId4"/>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6576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Writing to Text Files Puzzles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13</a:t>
            </a:fld>
            <a:endParaRPr lang="en-GB"/>
          </a:p>
        </p:txBody>
      </p:sp>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Calibri" panose="020F0502020204030204" pitchFamily="34" charset="0"/>
                <a:cs typeface="Calibri" panose="020F0502020204030204" pitchFamily="34" charset="0"/>
              </a:rPr>
              <a:t>Ask the user for their name and write it to a text file called ‘</a:t>
            </a:r>
            <a:r>
              <a:rPr lang="en-GB" sz="2000" dirty="0" err="1">
                <a:latin typeface="Calibri" panose="020F0502020204030204" pitchFamily="34" charset="0"/>
                <a:cs typeface="Calibri" panose="020F0502020204030204" pitchFamily="34" charset="0"/>
              </a:rPr>
              <a:t>user_details</a:t>
            </a:r>
            <a:r>
              <a:rPr lang="en-GB" sz="2000" dirty="0">
                <a:latin typeface="Calibri" panose="020F0502020204030204" pitchFamily="34" charset="0"/>
                <a:cs typeface="Calibri" panose="020F0502020204030204" pitchFamily="34" charset="0"/>
              </a:rPr>
              <a:t>’ in the form ‘Name: Tim’</a:t>
            </a:r>
          </a:p>
          <a:p>
            <a:pPr marL="342900" indent="-342900">
              <a:buFont typeface="Arial"/>
              <a:buChar char="•"/>
            </a:pPr>
            <a:r>
              <a:rPr lang="en-GB" sz="2000" dirty="0">
                <a:latin typeface="Calibri" panose="020F0502020204030204" pitchFamily="34" charset="0"/>
                <a:cs typeface="Calibri" panose="020F0502020204030204" pitchFamily="34" charset="0"/>
              </a:rPr>
              <a:t>Ask the user for their favourite food and append this to the text file on a new line in the form ‘Favourite Food: Pizza’</a:t>
            </a:r>
          </a:p>
          <a:p>
            <a:pPr marL="342900" indent="-342900">
              <a:buFont typeface="Arial"/>
              <a:buChar char="•"/>
            </a:pPr>
            <a:endParaRPr lang="en-GB" sz="2000" dirty="0">
              <a:latin typeface="Calibri" panose="020F0502020204030204" pitchFamily="34" charset="0"/>
              <a:cs typeface="Calibri" panose="020F0502020204030204" pitchFamily="34" charset="0"/>
            </a:endParaRPr>
          </a:p>
          <a:p>
            <a:pPr marL="342900" indent="-342900">
              <a:buFont typeface="Arial"/>
              <a:buChar char="•"/>
            </a:pPr>
            <a:r>
              <a:rPr lang="en-GB" sz="2000" b="1" dirty="0">
                <a:latin typeface="Calibri" panose="020F0502020204030204" pitchFamily="34" charset="0"/>
                <a:cs typeface="Calibri" panose="020F0502020204030204" pitchFamily="34" charset="0"/>
              </a:rPr>
              <a:t>Bonus</a:t>
            </a:r>
            <a:r>
              <a:rPr lang="en-GB" sz="2000" dirty="0">
                <a:latin typeface="Calibri" panose="020F0502020204030204" pitchFamily="34" charset="0"/>
                <a:cs typeface="Calibri" panose="020F0502020204030204" pitchFamily="34" charset="0"/>
              </a:rPr>
              <a:t>: What happens when you append to a file that doesn’t exist?</a:t>
            </a:r>
          </a:p>
        </p:txBody>
      </p:sp>
      <p:pic>
        <p:nvPicPr>
          <p:cNvPr id="7" name="Picture 6" descr="A picture containing stool&#10;&#10;Description automatically generated">
            <a:extLst>
              <a:ext uri="{FF2B5EF4-FFF2-40B4-BE49-F238E27FC236}">
                <a16:creationId xmlns:a16="http://schemas.microsoft.com/office/drawing/2014/main" id="{DEE199C3-0237-4D96-AD61-1849094ED550}"/>
              </a:ext>
            </a:extLst>
          </p:cNvPr>
          <p:cNvPicPr>
            <a:picLocks noChangeAspect="1"/>
          </p:cNvPicPr>
          <p:nvPr/>
        </p:nvPicPr>
        <p:blipFill>
          <a:blip r:embed="rId2"/>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703350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Writing to Text Files Puzzles Solutions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14</a:t>
            </a:fld>
            <a:endParaRPr lang="en-GB"/>
          </a:p>
        </p:txBody>
      </p:sp>
      <p:pic>
        <p:nvPicPr>
          <p:cNvPr id="6" name="Picture 5">
            <a:extLst>
              <a:ext uri="{FF2B5EF4-FFF2-40B4-BE49-F238E27FC236}">
                <a16:creationId xmlns:a16="http://schemas.microsoft.com/office/drawing/2014/main" id="{041E965D-4529-4479-9AA0-4F71E1A4252D}"/>
              </a:ext>
            </a:extLst>
          </p:cNvPr>
          <p:cNvPicPr>
            <a:picLocks noChangeAspect="1"/>
          </p:cNvPicPr>
          <p:nvPr/>
        </p:nvPicPr>
        <p:blipFill>
          <a:blip r:embed="rId2"/>
          <a:stretch>
            <a:fillRect/>
          </a:stretch>
        </p:blipFill>
        <p:spPr>
          <a:xfrm>
            <a:off x="1605535" y="1147485"/>
            <a:ext cx="5932930" cy="3199783"/>
          </a:xfrm>
          <a:prstGeom prst="rect">
            <a:avLst/>
          </a:prstGeom>
        </p:spPr>
      </p:pic>
      <p:pic>
        <p:nvPicPr>
          <p:cNvPr id="7" name="Picture 6" descr="A picture containing stool&#10;&#10;Description automatically generated">
            <a:extLst>
              <a:ext uri="{FF2B5EF4-FFF2-40B4-BE49-F238E27FC236}">
                <a16:creationId xmlns:a16="http://schemas.microsoft.com/office/drawing/2014/main" id="{AB5B487B-0B2C-4FC2-A01C-94E3FA4AD91B}"/>
              </a:ext>
            </a:extLst>
          </p:cNvPr>
          <p:cNvPicPr>
            <a:picLocks noChangeAspect="1"/>
          </p:cNvPicPr>
          <p:nvPr/>
        </p:nvPicPr>
        <p:blipFill>
          <a:blip r:embed="rId3"/>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059138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Raising Errors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15</a:t>
            </a:fld>
            <a:endParaRPr lang="en-GB"/>
          </a:p>
        </p:txBody>
      </p:sp>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As of yet, the only way we’ve had to inform a user of an error is to print a message and then use control flow to change the code we run</a:t>
            </a:r>
          </a:p>
          <a:p>
            <a:pPr marL="342900" indent="-342900">
              <a:buFont typeface="Arial"/>
              <a:buChar char="•"/>
            </a:pPr>
            <a:r>
              <a:rPr lang="en-GB" sz="2000" dirty="0">
                <a:latin typeface="Arial"/>
                <a:cs typeface="Arial"/>
              </a:rPr>
              <a:t>We can do better than this by raising an error</a:t>
            </a:r>
          </a:p>
          <a:p>
            <a:pPr marL="342900" indent="-342900">
              <a:buFont typeface="Arial"/>
              <a:buChar char="•"/>
            </a:pPr>
            <a:r>
              <a:rPr lang="en-GB" sz="2000" dirty="0">
                <a:latin typeface="Arial"/>
                <a:cs typeface="Arial"/>
              </a:rPr>
              <a:t>Python has many types of errors built-in and you can define your own too</a:t>
            </a:r>
          </a:p>
          <a:p>
            <a:pPr marL="342900" indent="-342900">
              <a:buFont typeface="Arial"/>
              <a:buChar char="•"/>
            </a:pPr>
            <a:r>
              <a:rPr lang="en-GB" sz="2000" dirty="0">
                <a:latin typeface="Arial"/>
                <a:cs typeface="Arial"/>
              </a:rPr>
              <a:t>The most common are:</a:t>
            </a:r>
          </a:p>
          <a:p>
            <a:pPr marL="800100" lvl="1" indent="-342900">
              <a:buFont typeface="Arial"/>
              <a:buChar char="•"/>
            </a:pPr>
            <a:r>
              <a:rPr lang="en-GB" sz="2000" dirty="0" err="1">
                <a:latin typeface="Arial"/>
                <a:cs typeface="Arial"/>
              </a:rPr>
              <a:t>TypeError</a:t>
            </a:r>
            <a:r>
              <a:rPr lang="en-GB" sz="2000" dirty="0">
                <a:latin typeface="Arial"/>
                <a:cs typeface="Arial"/>
              </a:rPr>
              <a:t>: When an object is of an incorrect type</a:t>
            </a:r>
          </a:p>
          <a:p>
            <a:pPr marL="800100" lvl="1" indent="-342900">
              <a:buFont typeface="Arial"/>
              <a:buChar char="•"/>
            </a:pPr>
            <a:r>
              <a:rPr lang="en-GB" sz="2000" dirty="0" err="1">
                <a:latin typeface="Arial"/>
                <a:cs typeface="Arial"/>
              </a:rPr>
              <a:t>ValueError</a:t>
            </a:r>
            <a:r>
              <a:rPr lang="en-GB" sz="2000" dirty="0">
                <a:latin typeface="Arial"/>
                <a:cs typeface="Arial"/>
              </a:rPr>
              <a:t>: When an object has an invalid value</a:t>
            </a:r>
          </a:p>
          <a:p>
            <a:pPr marL="800100" lvl="1" indent="-342900">
              <a:buFont typeface="Arial"/>
              <a:buChar char="•"/>
            </a:pPr>
            <a:r>
              <a:rPr lang="en-GB" sz="2000" dirty="0" err="1">
                <a:latin typeface="Arial"/>
                <a:cs typeface="Arial"/>
              </a:rPr>
              <a:t>OSError</a:t>
            </a:r>
            <a:r>
              <a:rPr lang="en-GB" sz="2000" dirty="0">
                <a:latin typeface="Arial"/>
                <a:cs typeface="Arial"/>
              </a:rPr>
              <a:t>: When a system operation is invalid</a:t>
            </a:r>
          </a:p>
        </p:txBody>
      </p:sp>
      <p:pic>
        <p:nvPicPr>
          <p:cNvPr id="7" name="Picture 6" descr="A picture containing stool&#10;&#10;Description automatically generated">
            <a:extLst>
              <a:ext uri="{FF2B5EF4-FFF2-40B4-BE49-F238E27FC236}">
                <a16:creationId xmlns:a16="http://schemas.microsoft.com/office/drawing/2014/main" id="{B3AB23D8-B1AA-4F4D-9062-6C52B6491673}"/>
              </a:ext>
            </a:extLst>
          </p:cNvPr>
          <p:cNvPicPr>
            <a:picLocks noChangeAspect="1"/>
          </p:cNvPicPr>
          <p:nvPr/>
        </p:nvPicPr>
        <p:blipFill>
          <a:blip r:embed="rId2"/>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596002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Raising Errors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16</a:t>
            </a:fld>
            <a:endParaRPr lang="en-GB"/>
          </a:p>
        </p:txBody>
      </p:sp>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To raise an error, we use the </a:t>
            </a:r>
            <a:r>
              <a:rPr lang="en-GB" sz="2000" dirty="0">
                <a:latin typeface="Consolas" panose="020B0609020204030204" pitchFamily="49" charset="0"/>
                <a:cs typeface="Arial"/>
              </a:rPr>
              <a:t>raise</a:t>
            </a:r>
            <a:r>
              <a:rPr lang="en-GB" sz="2000" dirty="0">
                <a:latin typeface="Arial"/>
                <a:cs typeface="Arial"/>
              </a:rPr>
              <a:t> keyword followed by the type of error, with a message passed as the only argument</a:t>
            </a:r>
          </a:p>
          <a:p>
            <a:pPr marL="342900" indent="-342900">
              <a:buFont typeface="Arial"/>
              <a:buChar char="•"/>
            </a:pPr>
            <a:r>
              <a:rPr lang="en-GB" sz="2000" dirty="0">
                <a:latin typeface="Arial"/>
                <a:cs typeface="Arial"/>
              </a:rPr>
              <a:t>Raising an error will stop code execution for the entire block</a:t>
            </a:r>
          </a:p>
        </p:txBody>
      </p:sp>
      <p:pic>
        <p:nvPicPr>
          <p:cNvPr id="4" name="Picture 3">
            <a:extLst>
              <a:ext uri="{FF2B5EF4-FFF2-40B4-BE49-F238E27FC236}">
                <a16:creationId xmlns:a16="http://schemas.microsoft.com/office/drawing/2014/main" id="{CC15E740-DE22-434C-B366-845B51FA6346}"/>
              </a:ext>
            </a:extLst>
          </p:cNvPr>
          <p:cNvPicPr>
            <a:picLocks noChangeAspect="1"/>
          </p:cNvPicPr>
          <p:nvPr/>
        </p:nvPicPr>
        <p:blipFill>
          <a:blip r:embed="rId2"/>
          <a:stretch>
            <a:fillRect/>
          </a:stretch>
        </p:blipFill>
        <p:spPr>
          <a:xfrm>
            <a:off x="600330" y="2765594"/>
            <a:ext cx="3364303" cy="1036477"/>
          </a:xfrm>
          <a:prstGeom prst="rect">
            <a:avLst/>
          </a:prstGeom>
        </p:spPr>
      </p:pic>
      <p:pic>
        <p:nvPicPr>
          <p:cNvPr id="5" name="Picture 4">
            <a:extLst>
              <a:ext uri="{FF2B5EF4-FFF2-40B4-BE49-F238E27FC236}">
                <a16:creationId xmlns:a16="http://schemas.microsoft.com/office/drawing/2014/main" id="{B722CBF2-1560-4F30-99BF-637E1AD1C39D}"/>
              </a:ext>
            </a:extLst>
          </p:cNvPr>
          <p:cNvPicPr>
            <a:picLocks noChangeAspect="1"/>
          </p:cNvPicPr>
          <p:nvPr/>
        </p:nvPicPr>
        <p:blipFill>
          <a:blip r:embed="rId3"/>
          <a:stretch>
            <a:fillRect/>
          </a:stretch>
        </p:blipFill>
        <p:spPr>
          <a:xfrm>
            <a:off x="4327901" y="1969383"/>
            <a:ext cx="4081875" cy="2628900"/>
          </a:xfrm>
          <a:prstGeom prst="rect">
            <a:avLst/>
          </a:prstGeom>
        </p:spPr>
      </p:pic>
      <p:pic>
        <p:nvPicPr>
          <p:cNvPr id="8" name="Picture 7" descr="A picture containing stool&#10;&#10;Description automatically generated">
            <a:extLst>
              <a:ext uri="{FF2B5EF4-FFF2-40B4-BE49-F238E27FC236}">
                <a16:creationId xmlns:a16="http://schemas.microsoft.com/office/drawing/2014/main" id="{9EB54344-2870-412E-A6D3-CD5F0B09170A}"/>
              </a:ext>
            </a:extLst>
          </p:cNvPr>
          <p:cNvPicPr>
            <a:picLocks noChangeAspect="1"/>
          </p:cNvPicPr>
          <p:nvPr/>
        </p:nvPicPr>
        <p:blipFill>
          <a:blip r:embed="rId4"/>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278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Aside: Validation Helpers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17</a:t>
            </a:fld>
            <a:endParaRPr lang="en-GB"/>
          </a:p>
        </p:txBody>
      </p:sp>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There are many useful functions for validating input. We see a few examples below</a:t>
            </a:r>
          </a:p>
        </p:txBody>
      </p:sp>
      <p:pic>
        <p:nvPicPr>
          <p:cNvPr id="7" name="Picture 6">
            <a:extLst>
              <a:ext uri="{FF2B5EF4-FFF2-40B4-BE49-F238E27FC236}">
                <a16:creationId xmlns:a16="http://schemas.microsoft.com/office/drawing/2014/main" id="{6B43439D-4CAB-4B11-8322-37191ADC4046}"/>
              </a:ext>
            </a:extLst>
          </p:cNvPr>
          <p:cNvPicPr>
            <a:picLocks noChangeAspect="1"/>
          </p:cNvPicPr>
          <p:nvPr/>
        </p:nvPicPr>
        <p:blipFill>
          <a:blip r:embed="rId2"/>
          <a:stretch>
            <a:fillRect/>
          </a:stretch>
        </p:blipFill>
        <p:spPr>
          <a:xfrm>
            <a:off x="522060" y="2027395"/>
            <a:ext cx="2646998" cy="2244785"/>
          </a:xfrm>
          <a:prstGeom prst="rect">
            <a:avLst/>
          </a:prstGeom>
        </p:spPr>
      </p:pic>
      <p:pic>
        <p:nvPicPr>
          <p:cNvPr id="8" name="Picture 7">
            <a:extLst>
              <a:ext uri="{FF2B5EF4-FFF2-40B4-BE49-F238E27FC236}">
                <a16:creationId xmlns:a16="http://schemas.microsoft.com/office/drawing/2014/main" id="{3075768B-9355-4262-9B66-D9A3287C477B}"/>
              </a:ext>
            </a:extLst>
          </p:cNvPr>
          <p:cNvPicPr>
            <a:picLocks noChangeAspect="1"/>
          </p:cNvPicPr>
          <p:nvPr/>
        </p:nvPicPr>
        <p:blipFill>
          <a:blip r:embed="rId3"/>
          <a:stretch>
            <a:fillRect/>
          </a:stretch>
        </p:blipFill>
        <p:spPr>
          <a:xfrm>
            <a:off x="3386737" y="1728658"/>
            <a:ext cx="2466300" cy="2842260"/>
          </a:xfrm>
          <a:prstGeom prst="rect">
            <a:avLst/>
          </a:prstGeom>
        </p:spPr>
      </p:pic>
      <p:pic>
        <p:nvPicPr>
          <p:cNvPr id="9" name="Picture 8">
            <a:extLst>
              <a:ext uri="{FF2B5EF4-FFF2-40B4-BE49-F238E27FC236}">
                <a16:creationId xmlns:a16="http://schemas.microsoft.com/office/drawing/2014/main" id="{26D9789B-6CAE-40D0-85DD-F13DE48D2BAE}"/>
              </a:ext>
            </a:extLst>
          </p:cNvPr>
          <p:cNvPicPr>
            <a:picLocks noChangeAspect="1"/>
          </p:cNvPicPr>
          <p:nvPr/>
        </p:nvPicPr>
        <p:blipFill>
          <a:blip r:embed="rId4"/>
          <a:stretch>
            <a:fillRect/>
          </a:stretch>
        </p:blipFill>
        <p:spPr>
          <a:xfrm>
            <a:off x="6070716" y="2232660"/>
            <a:ext cx="2431637" cy="1838800"/>
          </a:xfrm>
          <a:prstGeom prst="rect">
            <a:avLst/>
          </a:prstGeom>
        </p:spPr>
      </p:pic>
      <p:pic>
        <p:nvPicPr>
          <p:cNvPr id="10" name="Picture 9" descr="A picture containing stool&#10;&#10;Description automatically generated">
            <a:extLst>
              <a:ext uri="{FF2B5EF4-FFF2-40B4-BE49-F238E27FC236}">
                <a16:creationId xmlns:a16="http://schemas.microsoft.com/office/drawing/2014/main" id="{E2D4A7CC-8962-48BC-BC2C-00A2C5537CE1}"/>
              </a:ext>
            </a:extLst>
          </p:cNvPr>
          <p:cNvPicPr>
            <a:picLocks noChangeAspect="1"/>
          </p:cNvPicPr>
          <p:nvPr/>
        </p:nvPicPr>
        <p:blipFill>
          <a:blip r:embed="rId5"/>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39133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Raising Errors Puzzles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18</a:t>
            </a:fld>
            <a:endParaRPr lang="en-GB"/>
          </a:p>
        </p:txBody>
      </p:sp>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Create a function called </a:t>
            </a:r>
            <a:r>
              <a:rPr lang="en-GB" sz="2000" dirty="0" err="1">
                <a:latin typeface="Arial"/>
                <a:cs typeface="Arial"/>
              </a:rPr>
              <a:t>print_sentence</a:t>
            </a:r>
            <a:r>
              <a:rPr lang="en-GB" sz="2000" dirty="0">
                <a:latin typeface="Arial"/>
                <a:cs typeface="Arial"/>
              </a:rPr>
              <a:t> which accepts a string as its only parameter. First check that the input is a string, and if not, raise a </a:t>
            </a:r>
            <a:r>
              <a:rPr lang="en-GB" sz="2000" dirty="0" err="1">
                <a:latin typeface="Arial"/>
                <a:cs typeface="Arial"/>
              </a:rPr>
              <a:t>TypeError</a:t>
            </a:r>
            <a:r>
              <a:rPr lang="en-GB" sz="2000" dirty="0">
                <a:latin typeface="Arial"/>
                <a:cs typeface="Arial"/>
              </a:rPr>
              <a:t> with an appropriate message</a:t>
            </a:r>
          </a:p>
          <a:p>
            <a:pPr marL="342900" indent="-342900">
              <a:buFont typeface="Arial"/>
              <a:buChar char="•"/>
            </a:pPr>
            <a:r>
              <a:rPr lang="en-GB" sz="2000" dirty="0">
                <a:latin typeface="Arial"/>
                <a:cs typeface="Arial"/>
              </a:rPr>
              <a:t>Next, check that the string contains a space character. If not, raise a </a:t>
            </a:r>
            <a:r>
              <a:rPr lang="en-GB" sz="2000" dirty="0" err="1">
                <a:latin typeface="Arial"/>
                <a:cs typeface="Arial"/>
              </a:rPr>
              <a:t>ValueError</a:t>
            </a:r>
            <a:endParaRPr lang="en-GB" sz="2000" dirty="0">
              <a:latin typeface="Arial"/>
              <a:cs typeface="Arial"/>
            </a:endParaRPr>
          </a:p>
          <a:p>
            <a:pPr marL="342900" indent="-342900">
              <a:buFont typeface="Arial"/>
              <a:buChar char="•"/>
            </a:pPr>
            <a:r>
              <a:rPr lang="en-GB" sz="2000" dirty="0">
                <a:latin typeface="Arial"/>
                <a:cs typeface="Arial"/>
              </a:rPr>
              <a:t>Finally, if the above two conditions are met, print the string</a:t>
            </a: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Create a function called </a:t>
            </a:r>
            <a:r>
              <a:rPr lang="en-GB" sz="2000" dirty="0" err="1">
                <a:latin typeface="Arial"/>
                <a:cs typeface="Arial"/>
              </a:rPr>
              <a:t>forgiving_double</a:t>
            </a:r>
            <a:r>
              <a:rPr lang="en-GB" sz="2000" dirty="0">
                <a:latin typeface="Arial"/>
                <a:cs typeface="Arial"/>
              </a:rPr>
              <a:t> which accepts a single argument. If the number is a numeric string, convert it to an integer and double it. If it is a non-numeric string, raise a </a:t>
            </a:r>
            <a:r>
              <a:rPr lang="en-GB" sz="2000" dirty="0" err="1">
                <a:latin typeface="Arial"/>
                <a:cs typeface="Arial"/>
              </a:rPr>
              <a:t>ValueError</a:t>
            </a:r>
            <a:r>
              <a:rPr lang="en-GB" sz="2000" dirty="0">
                <a:latin typeface="Arial"/>
                <a:cs typeface="Arial"/>
              </a:rPr>
              <a:t> with a suitable error message</a:t>
            </a:r>
          </a:p>
          <a:p>
            <a:pPr marL="342900" indent="-342900">
              <a:buFont typeface="Arial"/>
              <a:buChar char="•"/>
            </a:pPr>
            <a:r>
              <a:rPr lang="en-GB" sz="2000" dirty="0">
                <a:latin typeface="Arial"/>
                <a:cs typeface="Arial"/>
              </a:rPr>
              <a:t>After possible conversion, double the number and return this new value. </a:t>
            </a:r>
          </a:p>
        </p:txBody>
      </p:sp>
      <p:pic>
        <p:nvPicPr>
          <p:cNvPr id="7" name="Picture 6" descr="A picture containing stool&#10;&#10;Description automatically generated">
            <a:extLst>
              <a:ext uri="{FF2B5EF4-FFF2-40B4-BE49-F238E27FC236}">
                <a16:creationId xmlns:a16="http://schemas.microsoft.com/office/drawing/2014/main" id="{54E76F28-800F-4C63-8232-FB7150B90E79}"/>
              </a:ext>
            </a:extLst>
          </p:cNvPr>
          <p:cNvPicPr>
            <a:picLocks noChangeAspect="1"/>
          </p:cNvPicPr>
          <p:nvPr/>
        </p:nvPicPr>
        <p:blipFill>
          <a:blip r:embed="rId2"/>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723097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Raising Errors Solutions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19</a:t>
            </a:fld>
            <a:endParaRPr lang="en-GB"/>
          </a:p>
        </p:txBody>
      </p:sp>
      <p:pic>
        <p:nvPicPr>
          <p:cNvPr id="4" name="Picture 3">
            <a:extLst>
              <a:ext uri="{FF2B5EF4-FFF2-40B4-BE49-F238E27FC236}">
                <a16:creationId xmlns:a16="http://schemas.microsoft.com/office/drawing/2014/main" id="{B1BC9D82-83B5-4398-87F8-61A11585B8BA}"/>
              </a:ext>
            </a:extLst>
          </p:cNvPr>
          <p:cNvPicPr>
            <a:picLocks noChangeAspect="1"/>
          </p:cNvPicPr>
          <p:nvPr/>
        </p:nvPicPr>
        <p:blipFill>
          <a:blip r:embed="rId2"/>
          <a:stretch>
            <a:fillRect/>
          </a:stretch>
        </p:blipFill>
        <p:spPr>
          <a:xfrm>
            <a:off x="428625" y="1126807"/>
            <a:ext cx="4143375" cy="1338263"/>
          </a:xfrm>
          <a:prstGeom prst="rect">
            <a:avLst/>
          </a:prstGeom>
        </p:spPr>
      </p:pic>
      <p:pic>
        <p:nvPicPr>
          <p:cNvPr id="5" name="Picture 4">
            <a:extLst>
              <a:ext uri="{FF2B5EF4-FFF2-40B4-BE49-F238E27FC236}">
                <a16:creationId xmlns:a16="http://schemas.microsoft.com/office/drawing/2014/main" id="{6D1FD8A6-C586-4BB7-B5A2-4BF779D41B40}"/>
              </a:ext>
            </a:extLst>
          </p:cNvPr>
          <p:cNvPicPr>
            <a:picLocks noChangeAspect="1"/>
          </p:cNvPicPr>
          <p:nvPr/>
        </p:nvPicPr>
        <p:blipFill>
          <a:blip r:embed="rId3"/>
          <a:stretch>
            <a:fillRect/>
          </a:stretch>
        </p:blipFill>
        <p:spPr>
          <a:xfrm>
            <a:off x="3709035" y="2678431"/>
            <a:ext cx="4589145" cy="1755320"/>
          </a:xfrm>
          <a:prstGeom prst="rect">
            <a:avLst/>
          </a:prstGeom>
        </p:spPr>
      </p:pic>
      <p:pic>
        <p:nvPicPr>
          <p:cNvPr id="7" name="Picture 6" descr="A picture containing stool&#10;&#10;Description automatically generated">
            <a:extLst>
              <a:ext uri="{FF2B5EF4-FFF2-40B4-BE49-F238E27FC236}">
                <a16:creationId xmlns:a16="http://schemas.microsoft.com/office/drawing/2014/main" id="{8E6DF99A-8D51-473A-8B51-A4A980CC7523}"/>
              </a:ext>
            </a:extLst>
          </p:cNvPr>
          <p:cNvPicPr>
            <a:picLocks noChangeAspect="1"/>
          </p:cNvPicPr>
          <p:nvPr/>
        </p:nvPicPr>
        <p:blipFill>
          <a:blip r:embed="rId4"/>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171732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Session Content</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2</a:t>
            </a:fld>
            <a:endParaRPr lang="en-GB"/>
          </a:p>
        </p:txBody>
      </p:sp>
      <p:pic>
        <p:nvPicPr>
          <p:cNvPr id="28674" name="Picture 2" descr="Checklist vector icon | Free SVG">
            <a:extLst>
              <a:ext uri="{FF2B5EF4-FFF2-40B4-BE49-F238E27FC236}">
                <a16:creationId xmlns:a16="http://schemas.microsoft.com/office/drawing/2014/main" id="{E97758C3-DF9E-4B2C-8DFA-DA6FAD88AD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0713" y="955171"/>
            <a:ext cx="3233157" cy="3233157"/>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2">
            <a:extLst>
              <a:ext uri="{FF2B5EF4-FFF2-40B4-BE49-F238E27FC236}">
                <a16:creationId xmlns:a16="http://schemas.microsoft.com/office/drawing/2014/main" id="{EFADBC8D-294D-4832-A9A1-5CC2FA0C5801}"/>
              </a:ext>
            </a:extLst>
          </p:cNvPr>
          <p:cNvSpPr>
            <a:spLocks noGrp="1"/>
          </p:cNvSpPr>
          <p:nvPr>
            <p:ph type="body" sz="quarter" idx="11"/>
          </p:nvPr>
        </p:nvSpPr>
        <p:spPr>
          <a:xfrm>
            <a:off x="237061" y="712956"/>
            <a:ext cx="4530011" cy="3172141"/>
          </a:xfrm>
        </p:spPr>
        <p:txBody>
          <a:bodyPr vert="horz" anchor="t"/>
          <a:lstStyle/>
          <a:p>
            <a:pPr marL="342900" indent="-342900">
              <a:buFont typeface="Arial"/>
              <a:buChar char="•"/>
            </a:pPr>
            <a:r>
              <a:rPr lang="en-GB" sz="2000" dirty="0">
                <a:latin typeface="Arial"/>
                <a:cs typeface="Arial"/>
              </a:rPr>
              <a:t>Reading from a text file</a:t>
            </a:r>
          </a:p>
          <a:p>
            <a:pPr marL="342900" indent="-342900">
              <a:buFont typeface="Arial"/>
              <a:buChar char="•"/>
            </a:pPr>
            <a:r>
              <a:rPr lang="en-GB" sz="2000" dirty="0">
                <a:latin typeface="Arial"/>
                <a:cs typeface="Arial"/>
              </a:rPr>
              <a:t>Writing to a text file</a:t>
            </a:r>
          </a:p>
          <a:p>
            <a:pPr marL="342900" indent="-342900">
              <a:buFont typeface="Arial"/>
              <a:buChar char="•"/>
            </a:pPr>
            <a:r>
              <a:rPr lang="en-GB" sz="2000" dirty="0">
                <a:latin typeface="Arial"/>
                <a:cs typeface="Arial"/>
              </a:rPr>
              <a:t>Raising errors</a:t>
            </a:r>
          </a:p>
          <a:p>
            <a:pPr marL="342900" indent="-342900">
              <a:buFont typeface="Arial"/>
              <a:buChar char="•"/>
            </a:pPr>
            <a:r>
              <a:rPr lang="en-GB" sz="2000" dirty="0">
                <a:latin typeface="Arial"/>
                <a:cs typeface="Arial"/>
              </a:rPr>
              <a:t>Built-in packages/modules</a:t>
            </a:r>
          </a:p>
        </p:txBody>
      </p:sp>
      <p:pic>
        <p:nvPicPr>
          <p:cNvPr id="7" name="Picture 6" descr="A picture containing stool&#10;&#10;Description automatically generated">
            <a:extLst>
              <a:ext uri="{FF2B5EF4-FFF2-40B4-BE49-F238E27FC236}">
                <a16:creationId xmlns:a16="http://schemas.microsoft.com/office/drawing/2014/main" id="{B9E42266-E47B-43B2-B660-962AEF9D1936}"/>
              </a:ext>
            </a:extLst>
          </p:cNvPr>
          <p:cNvPicPr>
            <a:picLocks noChangeAspect="1"/>
          </p:cNvPicPr>
          <p:nvPr/>
        </p:nvPicPr>
        <p:blipFill>
          <a:blip r:embed="rId3"/>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99478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Built-in Modules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20</a:t>
            </a:fld>
            <a:endParaRPr lang="en-GB"/>
          </a:p>
        </p:txBody>
      </p:sp>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So far, we have only used the functionality of Python that is loaded by default</a:t>
            </a:r>
          </a:p>
          <a:p>
            <a:pPr marL="342900" indent="-342900">
              <a:buFont typeface="Arial"/>
              <a:buChar char="•"/>
            </a:pPr>
            <a:r>
              <a:rPr lang="en-GB" sz="2000" dirty="0">
                <a:latin typeface="Arial"/>
                <a:cs typeface="Arial"/>
              </a:rPr>
              <a:t>We can get access to more powerful tools by importing built-in modules</a:t>
            </a:r>
          </a:p>
          <a:p>
            <a:pPr marL="342900" indent="-342900">
              <a:buFont typeface="Arial"/>
              <a:buChar char="•"/>
            </a:pPr>
            <a:r>
              <a:rPr lang="en-GB" sz="2000" dirty="0">
                <a:latin typeface="Arial"/>
                <a:cs typeface="Arial"/>
              </a:rPr>
              <a:t>A module can generally be thought of as a collection of functions and objects. Examples include </a:t>
            </a:r>
            <a:r>
              <a:rPr lang="en-GB" sz="2000" dirty="0">
                <a:latin typeface="Consolas" panose="020B0609020204030204" pitchFamily="49" charset="0"/>
                <a:cs typeface="Arial"/>
              </a:rPr>
              <a:t>random</a:t>
            </a:r>
            <a:r>
              <a:rPr lang="en-GB" sz="2000" dirty="0">
                <a:latin typeface="Arial"/>
                <a:cs typeface="Arial"/>
              </a:rPr>
              <a:t>, </a:t>
            </a:r>
            <a:r>
              <a:rPr lang="en-GB" sz="2000" dirty="0">
                <a:latin typeface="Consolas" panose="020B0609020204030204" pitchFamily="49" charset="0"/>
                <a:cs typeface="Arial"/>
              </a:rPr>
              <a:t>time</a:t>
            </a:r>
            <a:r>
              <a:rPr lang="en-GB" sz="2000" dirty="0">
                <a:latin typeface="Arial"/>
                <a:cs typeface="Arial"/>
              </a:rPr>
              <a:t>, and </a:t>
            </a:r>
            <a:r>
              <a:rPr lang="en-GB" sz="2000" dirty="0" err="1">
                <a:latin typeface="Consolas" panose="020B0609020204030204" pitchFamily="49" charset="0"/>
                <a:cs typeface="Arial"/>
              </a:rPr>
              <a:t>os</a:t>
            </a:r>
            <a:endParaRPr lang="en-GB" sz="2000" dirty="0">
              <a:latin typeface="Consolas" panose="020B0609020204030204" pitchFamily="49" charset="0"/>
              <a:cs typeface="Arial"/>
            </a:endParaRPr>
          </a:p>
          <a:p>
            <a:pPr marL="342900" indent="-342900">
              <a:buFont typeface="Arial"/>
              <a:buChar char="•"/>
            </a:pPr>
            <a:r>
              <a:rPr lang="en-GB" sz="2000" dirty="0">
                <a:latin typeface="Arial"/>
                <a:cs typeface="Arial"/>
              </a:rPr>
              <a:t>There are a few ways we can import a module’s contents</a:t>
            </a:r>
          </a:p>
        </p:txBody>
      </p:sp>
      <p:pic>
        <p:nvPicPr>
          <p:cNvPr id="4" name="Picture 3">
            <a:extLst>
              <a:ext uri="{FF2B5EF4-FFF2-40B4-BE49-F238E27FC236}">
                <a16:creationId xmlns:a16="http://schemas.microsoft.com/office/drawing/2014/main" id="{32E25CF5-C826-4320-B765-82AAFF19CB0E}"/>
              </a:ext>
            </a:extLst>
          </p:cNvPr>
          <p:cNvPicPr>
            <a:picLocks noChangeAspect="1"/>
          </p:cNvPicPr>
          <p:nvPr/>
        </p:nvPicPr>
        <p:blipFill>
          <a:blip r:embed="rId2"/>
          <a:stretch>
            <a:fillRect/>
          </a:stretch>
        </p:blipFill>
        <p:spPr>
          <a:xfrm>
            <a:off x="714375" y="2891304"/>
            <a:ext cx="3566267" cy="1539240"/>
          </a:xfrm>
          <a:prstGeom prst="rect">
            <a:avLst/>
          </a:prstGeom>
        </p:spPr>
      </p:pic>
      <p:pic>
        <p:nvPicPr>
          <p:cNvPr id="5" name="Picture 4">
            <a:extLst>
              <a:ext uri="{FF2B5EF4-FFF2-40B4-BE49-F238E27FC236}">
                <a16:creationId xmlns:a16="http://schemas.microsoft.com/office/drawing/2014/main" id="{93BD7369-E6BF-4BC8-BFA2-22C29B0CCCAC}"/>
              </a:ext>
            </a:extLst>
          </p:cNvPr>
          <p:cNvPicPr>
            <a:picLocks noChangeAspect="1"/>
          </p:cNvPicPr>
          <p:nvPr/>
        </p:nvPicPr>
        <p:blipFill>
          <a:blip r:embed="rId3"/>
          <a:stretch>
            <a:fillRect/>
          </a:stretch>
        </p:blipFill>
        <p:spPr>
          <a:xfrm>
            <a:off x="4571999" y="2891304"/>
            <a:ext cx="3232955" cy="1539240"/>
          </a:xfrm>
          <a:prstGeom prst="rect">
            <a:avLst/>
          </a:prstGeom>
        </p:spPr>
      </p:pic>
      <p:pic>
        <p:nvPicPr>
          <p:cNvPr id="8" name="Picture 7" descr="A picture containing stool&#10;&#10;Description automatically generated">
            <a:extLst>
              <a:ext uri="{FF2B5EF4-FFF2-40B4-BE49-F238E27FC236}">
                <a16:creationId xmlns:a16="http://schemas.microsoft.com/office/drawing/2014/main" id="{5CD7109C-219B-4988-8FCA-CEA30A247ABF}"/>
              </a:ext>
            </a:extLst>
          </p:cNvPr>
          <p:cNvPicPr>
            <a:picLocks noChangeAspect="1"/>
          </p:cNvPicPr>
          <p:nvPr/>
        </p:nvPicPr>
        <p:blipFill>
          <a:blip r:embed="rId4"/>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502273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Built-in Modules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21</a:t>
            </a:fld>
            <a:endParaRPr lang="en-GB"/>
          </a:p>
        </p:txBody>
      </p:sp>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There are many built-in modules with a wide array of features</a:t>
            </a:r>
          </a:p>
          <a:p>
            <a:pPr marL="342900" indent="-342900">
              <a:buFont typeface="Arial"/>
              <a:buChar char="•"/>
            </a:pPr>
            <a:r>
              <a:rPr lang="en-GB" sz="2000" dirty="0">
                <a:latin typeface="Arial"/>
                <a:cs typeface="Arial"/>
              </a:rPr>
              <a:t>You are not expected to remember these</a:t>
            </a:r>
          </a:p>
          <a:p>
            <a:pPr marL="342900" indent="-342900">
              <a:buFont typeface="Arial"/>
              <a:buChar char="•"/>
            </a:pPr>
            <a:r>
              <a:rPr lang="en-GB" sz="2000" dirty="0">
                <a:latin typeface="Arial"/>
                <a:cs typeface="Arial"/>
              </a:rPr>
              <a:t>Instead, use the documentation, or search the web for how to achieve your goal</a:t>
            </a: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Example: how to check if a file exists</a:t>
            </a:r>
          </a:p>
        </p:txBody>
      </p:sp>
      <p:pic>
        <p:nvPicPr>
          <p:cNvPr id="7" name="Picture 6">
            <a:extLst>
              <a:ext uri="{FF2B5EF4-FFF2-40B4-BE49-F238E27FC236}">
                <a16:creationId xmlns:a16="http://schemas.microsoft.com/office/drawing/2014/main" id="{679EC2F5-BE64-43F8-8D37-79E76271E237}"/>
              </a:ext>
            </a:extLst>
          </p:cNvPr>
          <p:cNvPicPr>
            <a:picLocks noChangeAspect="1"/>
          </p:cNvPicPr>
          <p:nvPr/>
        </p:nvPicPr>
        <p:blipFill>
          <a:blip r:embed="rId2"/>
          <a:stretch>
            <a:fillRect/>
          </a:stretch>
        </p:blipFill>
        <p:spPr>
          <a:xfrm>
            <a:off x="516375" y="2887980"/>
            <a:ext cx="3135871" cy="1345882"/>
          </a:xfrm>
          <a:prstGeom prst="rect">
            <a:avLst/>
          </a:prstGeom>
        </p:spPr>
      </p:pic>
      <p:pic>
        <p:nvPicPr>
          <p:cNvPr id="8" name="Picture 7">
            <a:extLst>
              <a:ext uri="{FF2B5EF4-FFF2-40B4-BE49-F238E27FC236}">
                <a16:creationId xmlns:a16="http://schemas.microsoft.com/office/drawing/2014/main" id="{F40D3C38-71E8-4A96-B24C-C8DF74C091DF}"/>
              </a:ext>
            </a:extLst>
          </p:cNvPr>
          <p:cNvPicPr>
            <a:picLocks noChangeAspect="1"/>
          </p:cNvPicPr>
          <p:nvPr/>
        </p:nvPicPr>
        <p:blipFill>
          <a:blip r:embed="rId3"/>
          <a:stretch>
            <a:fillRect/>
          </a:stretch>
        </p:blipFill>
        <p:spPr>
          <a:xfrm>
            <a:off x="1732597" y="3285950"/>
            <a:ext cx="3426143" cy="1641804"/>
          </a:xfrm>
          <a:prstGeom prst="rect">
            <a:avLst/>
          </a:prstGeom>
        </p:spPr>
      </p:pic>
      <p:pic>
        <p:nvPicPr>
          <p:cNvPr id="9" name="Picture 8">
            <a:extLst>
              <a:ext uri="{FF2B5EF4-FFF2-40B4-BE49-F238E27FC236}">
                <a16:creationId xmlns:a16="http://schemas.microsoft.com/office/drawing/2014/main" id="{7D9DCBB0-9343-4583-9638-7AC7B67301DE}"/>
              </a:ext>
            </a:extLst>
          </p:cNvPr>
          <p:cNvPicPr>
            <a:picLocks noChangeAspect="1"/>
          </p:cNvPicPr>
          <p:nvPr/>
        </p:nvPicPr>
        <p:blipFill>
          <a:blip r:embed="rId4"/>
          <a:stretch>
            <a:fillRect/>
          </a:stretch>
        </p:blipFill>
        <p:spPr>
          <a:xfrm>
            <a:off x="5491756" y="2070078"/>
            <a:ext cx="3135871" cy="2431743"/>
          </a:xfrm>
          <a:prstGeom prst="rect">
            <a:avLst/>
          </a:prstGeom>
        </p:spPr>
      </p:pic>
      <p:pic>
        <p:nvPicPr>
          <p:cNvPr id="10" name="Picture 9" descr="A picture containing stool&#10;&#10;Description automatically generated">
            <a:extLst>
              <a:ext uri="{FF2B5EF4-FFF2-40B4-BE49-F238E27FC236}">
                <a16:creationId xmlns:a16="http://schemas.microsoft.com/office/drawing/2014/main" id="{577BA69E-DD75-41D8-8E36-155A4F60030A}"/>
              </a:ext>
            </a:extLst>
          </p:cNvPr>
          <p:cNvPicPr>
            <a:picLocks noChangeAspect="1"/>
          </p:cNvPicPr>
          <p:nvPr/>
        </p:nvPicPr>
        <p:blipFill>
          <a:blip r:embed="rId5"/>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714821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Aside: Aliases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22</a:t>
            </a:fld>
            <a:endParaRPr lang="en-GB"/>
          </a:p>
        </p:txBody>
      </p:sp>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You may want to import long module/function names using a shorter name</a:t>
            </a:r>
          </a:p>
          <a:p>
            <a:pPr marL="342900" indent="-342900">
              <a:buFont typeface="Arial"/>
              <a:buChar char="•"/>
            </a:pPr>
            <a:r>
              <a:rPr lang="en-GB" sz="2000" dirty="0">
                <a:latin typeface="Arial"/>
                <a:cs typeface="Arial"/>
              </a:rPr>
              <a:t>You can do this using the </a:t>
            </a:r>
            <a:r>
              <a:rPr lang="en-GB" sz="2000" dirty="0">
                <a:latin typeface="Consolas" panose="020B0609020204030204" pitchFamily="49" charset="0"/>
                <a:cs typeface="Arial"/>
              </a:rPr>
              <a:t>as</a:t>
            </a:r>
            <a:r>
              <a:rPr lang="en-GB" sz="2000" dirty="0">
                <a:latin typeface="Arial"/>
                <a:cs typeface="Arial"/>
              </a:rPr>
              <a:t> keyword</a:t>
            </a:r>
          </a:p>
        </p:txBody>
      </p:sp>
      <p:pic>
        <p:nvPicPr>
          <p:cNvPr id="4" name="Picture 3">
            <a:extLst>
              <a:ext uri="{FF2B5EF4-FFF2-40B4-BE49-F238E27FC236}">
                <a16:creationId xmlns:a16="http://schemas.microsoft.com/office/drawing/2014/main" id="{5D4BD930-1320-42F9-97F4-7D4C0830FEAE}"/>
              </a:ext>
            </a:extLst>
          </p:cNvPr>
          <p:cNvPicPr>
            <a:picLocks noChangeAspect="1"/>
          </p:cNvPicPr>
          <p:nvPr/>
        </p:nvPicPr>
        <p:blipFill>
          <a:blip r:embed="rId2"/>
          <a:stretch>
            <a:fillRect/>
          </a:stretch>
        </p:blipFill>
        <p:spPr>
          <a:xfrm>
            <a:off x="714375" y="2335397"/>
            <a:ext cx="3193815" cy="1787842"/>
          </a:xfrm>
          <a:prstGeom prst="rect">
            <a:avLst/>
          </a:prstGeom>
        </p:spPr>
      </p:pic>
      <p:pic>
        <p:nvPicPr>
          <p:cNvPr id="5" name="Picture 4">
            <a:extLst>
              <a:ext uri="{FF2B5EF4-FFF2-40B4-BE49-F238E27FC236}">
                <a16:creationId xmlns:a16="http://schemas.microsoft.com/office/drawing/2014/main" id="{E62C2B36-253A-4D16-BCE8-8C375ECA6A02}"/>
              </a:ext>
            </a:extLst>
          </p:cNvPr>
          <p:cNvPicPr>
            <a:picLocks noChangeAspect="1"/>
          </p:cNvPicPr>
          <p:nvPr/>
        </p:nvPicPr>
        <p:blipFill>
          <a:blip r:embed="rId3"/>
          <a:stretch>
            <a:fillRect/>
          </a:stretch>
        </p:blipFill>
        <p:spPr>
          <a:xfrm>
            <a:off x="4385504" y="2539520"/>
            <a:ext cx="4305212" cy="1379595"/>
          </a:xfrm>
          <a:prstGeom prst="rect">
            <a:avLst/>
          </a:prstGeom>
        </p:spPr>
      </p:pic>
      <p:pic>
        <p:nvPicPr>
          <p:cNvPr id="8" name="Picture 7" descr="A picture containing stool&#10;&#10;Description automatically generated">
            <a:extLst>
              <a:ext uri="{FF2B5EF4-FFF2-40B4-BE49-F238E27FC236}">
                <a16:creationId xmlns:a16="http://schemas.microsoft.com/office/drawing/2014/main" id="{20DB0524-7329-4E40-AABE-8CB8AC92FA30}"/>
              </a:ext>
            </a:extLst>
          </p:cNvPr>
          <p:cNvPicPr>
            <a:picLocks noChangeAspect="1"/>
          </p:cNvPicPr>
          <p:nvPr/>
        </p:nvPicPr>
        <p:blipFill>
          <a:blip r:embed="rId4"/>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8344232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Built-in Modules Puzzles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23</a:t>
            </a:fld>
            <a:endParaRPr lang="en-GB"/>
          </a:p>
        </p:txBody>
      </p:sp>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Import the </a:t>
            </a:r>
            <a:r>
              <a:rPr lang="en-GB" sz="2000" dirty="0">
                <a:latin typeface="Consolas" panose="020B0609020204030204" pitchFamily="49" charset="0"/>
                <a:cs typeface="Arial"/>
              </a:rPr>
              <a:t>random</a:t>
            </a:r>
            <a:r>
              <a:rPr lang="en-GB" sz="2000" dirty="0">
                <a:latin typeface="Arial"/>
                <a:cs typeface="Arial"/>
              </a:rPr>
              <a:t> module using the alias </a:t>
            </a:r>
            <a:r>
              <a:rPr lang="en-GB" sz="2000" dirty="0">
                <a:latin typeface="Consolas" panose="020B0609020204030204" pitchFamily="49" charset="0"/>
                <a:cs typeface="Arial"/>
              </a:rPr>
              <a:t>rand</a:t>
            </a:r>
          </a:p>
          <a:p>
            <a:pPr marL="342900" indent="-342900">
              <a:buFont typeface="Arial"/>
              <a:buChar char="•"/>
            </a:pPr>
            <a:r>
              <a:rPr lang="en-GB" sz="2000" dirty="0">
                <a:latin typeface="Arial"/>
                <a:cs typeface="Arial"/>
              </a:rPr>
              <a:t>Use this to create a guessing game in which a user has 3 guesses at a number randomly chosen between 1 and 20. You should let the user know if they are higher or lower each time.</a:t>
            </a:r>
          </a:p>
          <a:p>
            <a:pPr marL="342900" indent="-342900">
              <a:buFont typeface="Arial"/>
              <a:buChar char="•"/>
            </a:pPr>
            <a:r>
              <a:rPr lang="en-GB" sz="2000" dirty="0">
                <a:latin typeface="Arial"/>
                <a:cs typeface="Arial"/>
              </a:rPr>
              <a:t>Hints: use a while loop with variables </a:t>
            </a:r>
            <a:r>
              <a:rPr lang="en-GB" sz="2000" dirty="0">
                <a:latin typeface="Consolas" panose="020B0609020204030204" pitchFamily="49" charset="0"/>
                <a:cs typeface="Arial"/>
              </a:rPr>
              <a:t>tries</a:t>
            </a:r>
            <a:r>
              <a:rPr lang="en-GB" sz="2000" dirty="0">
                <a:latin typeface="Arial"/>
                <a:cs typeface="Arial"/>
              </a:rPr>
              <a:t> and </a:t>
            </a:r>
            <a:r>
              <a:rPr lang="en-GB" sz="2000" dirty="0">
                <a:latin typeface="Consolas" panose="020B0609020204030204" pitchFamily="49" charset="0"/>
                <a:cs typeface="Arial"/>
              </a:rPr>
              <a:t>correct</a:t>
            </a:r>
            <a:r>
              <a:rPr lang="en-GB" sz="2000" dirty="0">
                <a:latin typeface="Arial"/>
                <a:cs typeface="Arial"/>
              </a:rPr>
              <a:t> to keep track of how many guesses the user has taken and whether they have guessed correctly respectively</a:t>
            </a: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Import the </a:t>
            </a:r>
            <a:r>
              <a:rPr lang="en-GB" sz="2000" dirty="0">
                <a:latin typeface="Consolas" panose="020B0609020204030204" pitchFamily="49" charset="0"/>
                <a:cs typeface="Arial"/>
              </a:rPr>
              <a:t>combinations</a:t>
            </a:r>
            <a:r>
              <a:rPr lang="en-GB" sz="2000" dirty="0">
                <a:latin typeface="Arial"/>
                <a:cs typeface="Arial"/>
              </a:rPr>
              <a:t> product from the package </a:t>
            </a:r>
            <a:r>
              <a:rPr lang="en-GB" sz="2000" dirty="0" err="1">
                <a:latin typeface="Consolas" panose="020B0609020204030204" pitchFamily="49" charset="0"/>
                <a:cs typeface="Arial"/>
              </a:rPr>
              <a:t>itertools</a:t>
            </a:r>
            <a:endParaRPr lang="en-GB" sz="2000" dirty="0">
              <a:latin typeface="Consolas" panose="020B0609020204030204" pitchFamily="49" charset="0"/>
              <a:cs typeface="Arial"/>
            </a:endParaRPr>
          </a:p>
          <a:p>
            <a:pPr marL="342900" indent="-342900">
              <a:buFont typeface="Arial"/>
              <a:buChar char="•"/>
            </a:pPr>
            <a:r>
              <a:rPr lang="en-GB" sz="2000" dirty="0">
                <a:latin typeface="Arial"/>
                <a:cs typeface="Arial"/>
              </a:rPr>
              <a:t>By searching for documentation on this function, use this to print out all possible pairings of the names Ann, Bob, and Cat</a:t>
            </a:r>
          </a:p>
        </p:txBody>
      </p:sp>
      <p:pic>
        <p:nvPicPr>
          <p:cNvPr id="7" name="Picture 6" descr="A picture containing stool&#10;&#10;Description automatically generated">
            <a:extLst>
              <a:ext uri="{FF2B5EF4-FFF2-40B4-BE49-F238E27FC236}">
                <a16:creationId xmlns:a16="http://schemas.microsoft.com/office/drawing/2014/main" id="{8975C2ED-B3D2-4B75-88A8-132C67EBF327}"/>
              </a:ext>
            </a:extLst>
          </p:cNvPr>
          <p:cNvPicPr>
            <a:picLocks noChangeAspect="1"/>
          </p:cNvPicPr>
          <p:nvPr/>
        </p:nvPicPr>
        <p:blipFill>
          <a:blip r:embed="rId2"/>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91472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Built-in Modules Puzzles Solutions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24</a:t>
            </a:fld>
            <a:endParaRPr lang="en-GB"/>
          </a:p>
        </p:txBody>
      </p:sp>
      <p:pic>
        <p:nvPicPr>
          <p:cNvPr id="4" name="Picture 3">
            <a:extLst>
              <a:ext uri="{FF2B5EF4-FFF2-40B4-BE49-F238E27FC236}">
                <a16:creationId xmlns:a16="http://schemas.microsoft.com/office/drawing/2014/main" id="{72B0B1AA-19D9-40F9-A30D-5EAFE378F16C}"/>
              </a:ext>
            </a:extLst>
          </p:cNvPr>
          <p:cNvPicPr>
            <a:picLocks noChangeAspect="1"/>
          </p:cNvPicPr>
          <p:nvPr/>
        </p:nvPicPr>
        <p:blipFill>
          <a:blip r:embed="rId2"/>
          <a:stretch>
            <a:fillRect/>
          </a:stretch>
        </p:blipFill>
        <p:spPr>
          <a:xfrm>
            <a:off x="832294" y="743478"/>
            <a:ext cx="2423546" cy="4184276"/>
          </a:xfrm>
          <a:prstGeom prst="rect">
            <a:avLst/>
          </a:prstGeom>
        </p:spPr>
      </p:pic>
      <p:pic>
        <p:nvPicPr>
          <p:cNvPr id="5" name="Picture 4">
            <a:extLst>
              <a:ext uri="{FF2B5EF4-FFF2-40B4-BE49-F238E27FC236}">
                <a16:creationId xmlns:a16="http://schemas.microsoft.com/office/drawing/2014/main" id="{F1329F32-1D13-421A-8B87-D90D91B39164}"/>
              </a:ext>
            </a:extLst>
          </p:cNvPr>
          <p:cNvPicPr>
            <a:picLocks noChangeAspect="1"/>
          </p:cNvPicPr>
          <p:nvPr/>
        </p:nvPicPr>
        <p:blipFill>
          <a:blip r:embed="rId3"/>
          <a:stretch>
            <a:fillRect/>
          </a:stretch>
        </p:blipFill>
        <p:spPr>
          <a:xfrm>
            <a:off x="3935104" y="1772329"/>
            <a:ext cx="4240708" cy="2107542"/>
          </a:xfrm>
          <a:prstGeom prst="rect">
            <a:avLst/>
          </a:prstGeom>
        </p:spPr>
      </p:pic>
      <p:pic>
        <p:nvPicPr>
          <p:cNvPr id="7" name="Picture 6" descr="A picture containing stool&#10;&#10;Description automatically generated">
            <a:extLst>
              <a:ext uri="{FF2B5EF4-FFF2-40B4-BE49-F238E27FC236}">
                <a16:creationId xmlns:a16="http://schemas.microsoft.com/office/drawing/2014/main" id="{2E90D572-E699-45D8-8448-4FC794A705B2}"/>
              </a:ext>
            </a:extLst>
          </p:cNvPr>
          <p:cNvPicPr>
            <a:picLocks noChangeAspect="1"/>
          </p:cNvPicPr>
          <p:nvPr/>
        </p:nvPicPr>
        <p:blipFill>
          <a:blip r:embed="rId4"/>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121990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Reading From a Text File</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3</a:t>
            </a:fld>
            <a:endParaRPr lang="en-GB"/>
          </a:p>
        </p:txBody>
      </p:sp>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So far, we have seen two fairly limited forms of input to our code</a:t>
            </a:r>
          </a:p>
          <a:p>
            <a:pPr marL="800100" lvl="1" indent="-342900">
              <a:buFont typeface="Arial"/>
              <a:buChar char="•"/>
            </a:pPr>
            <a:r>
              <a:rPr lang="en-GB" sz="2000" dirty="0">
                <a:latin typeface="Arial"/>
                <a:cs typeface="Arial"/>
              </a:rPr>
              <a:t>Using the </a:t>
            </a:r>
            <a:r>
              <a:rPr lang="en-GB" sz="2000" dirty="0">
                <a:latin typeface="Consolas" panose="020B0609020204030204" pitchFamily="49" charset="0"/>
                <a:cs typeface="Arial"/>
              </a:rPr>
              <a:t>input() </a:t>
            </a:r>
            <a:r>
              <a:rPr lang="en-GB" sz="2000" dirty="0">
                <a:latin typeface="Arial"/>
                <a:cs typeface="Arial"/>
              </a:rPr>
              <a:t>function to directly ask for user input</a:t>
            </a:r>
          </a:p>
          <a:p>
            <a:pPr marL="800100" lvl="1" indent="-342900">
              <a:buFont typeface="Arial"/>
              <a:buChar char="•"/>
            </a:pPr>
            <a:r>
              <a:rPr lang="en-GB" sz="2000" dirty="0">
                <a:latin typeface="Arial"/>
                <a:cs typeface="Arial"/>
              </a:rPr>
              <a:t>Using an API call</a:t>
            </a:r>
          </a:p>
          <a:p>
            <a:pPr marL="342900" indent="-342900">
              <a:buFont typeface="Arial"/>
              <a:buChar char="•"/>
            </a:pPr>
            <a:r>
              <a:rPr lang="en-GB" sz="2000" dirty="0">
                <a:latin typeface="Arial"/>
                <a:cs typeface="Arial"/>
              </a:rPr>
              <a:t>A more powerful technique is to read from text files</a:t>
            </a: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You can upload a file to Google </a:t>
            </a:r>
            <a:r>
              <a:rPr lang="en-GB" sz="2000" dirty="0" err="1">
                <a:latin typeface="Arial"/>
                <a:cs typeface="Arial"/>
              </a:rPr>
              <a:t>Colab</a:t>
            </a:r>
            <a:r>
              <a:rPr lang="en-GB" sz="2000" dirty="0">
                <a:latin typeface="Arial"/>
                <a:cs typeface="Arial"/>
              </a:rPr>
              <a:t> to be read by Python from the sidebar</a:t>
            </a:r>
          </a:p>
          <a:p>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p:txBody>
      </p:sp>
      <p:pic>
        <p:nvPicPr>
          <p:cNvPr id="4" name="Picture 3">
            <a:extLst>
              <a:ext uri="{FF2B5EF4-FFF2-40B4-BE49-F238E27FC236}">
                <a16:creationId xmlns:a16="http://schemas.microsoft.com/office/drawing/2014/main" id="{AC1DBB93-108D-42B1-9878-471F0C0B8C6B}"/>
              </a:ext>
            </a:extLst>
          </p:cNvPr>
          <p:cNvPicPr>
            <a:picLocks noChangeAspect="1"/>
          </p:cNvPicPr>
          <p:nvPr/>
        </p:nvPicPr>
        <p:blipFill>
          <a:blip r:embed="rId2"/>
          <a:stretch>
            <a:fillRect/>
          </a:stretch>
        </p:blipFill>
        <p:spPr>
          <a:xfrm>
            <a:off x="2204275" y="3016677"/>
            <a:ext cx="4735449" cy="1605990"/>
          </a:xfrm>
          <a:prstGeom prst="rect">
            <a:avLst/>
          </a:prstGeom>
        </p:spPr>
      </p:pic>
      <p:pic>
        <p:nvPicPr>
          <p:cNvPr id="7" name="Picture 6" descr="A picture containing stool&#10;&#10;Description automatically generated">
            <a:extLst>
              <a:ext uri="{FF2B5EF4-FFF2-40B4-BE49-F238E27FC236}">
                <a16:creationId xmlns:a16="http://schemas.microsoft.com/office/drawing/2014/main" id="{8FB08146-12D4-47F8-B601-B86493FCD61B}"/>
              </a:ext>
            </a:extLst>
          </p:cNvPr>
          <p:cNvPicPr>
            <a:picLocks noChangeAspect="1"/>
          </p:cNvPicPr>
          <p:nvPr/>
        </p:nvPicPr>
        <p:blipFill>
          <a:blip r:embed="rId3"/>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872188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D92665A-0FDB-487A-858E-C63FFFE67F9F}"/>
              </a:ext>
            </a:extLst>
          </p:cNvPr>
          <p:cNvSpPr txBox="1"/>
          <p:nvPr/>
        </p:nvSpPr>
        <p:spPr>
          <a:xfrm>
            <a:off x="5689390" y="2245209"/>
            <a:ext cx="1321594" cy="246221"/>
          </a:xfrm>
          <a:prstGeom prst="rect">
            <a:avLst/>
          </a:prstGeom>
          <a:noFill/>
        </p:spPr>
        <p:txBody>
          <a:bodyPr wrap="square" rtlCol="0" anchor="ctr">
            <a:spAutoFit/>
          </a:bodyPr>
          <a:lstStyle/>
          <a:p>
            <a:pPr algn="ctr"/>
            <a:r>
              <a:rPr lang="en-GB" sz="1000" b="1" dirty="0"/>
              <a:t>Resources</a:t>
            </a:r>
          </a:p>
        </p:txBody>
      </p:sp>
      <p:pic>
        <p:nvPicPr>
          <p:cNvPr id="10" name="Picture 9" descr="A close up of a logo&#10;&#10;Description automatically generated">
            <a:extLst>
              <a:ext uri="{FF2B5EF4-FFF2-40B4-BE49-F238E27FC236}">
                <a16:creationId xmlns:a16="http://schemas.microsoft.com/office/drawing/2014/main" id="{39EBBE07-EA9E-4A31-86A4-4C7A9D4BE772}"/>
              </a:ext>
            </a:extLst>
          </p:cNvPr>
          <p:cNvPicPr>
            <a:picLocks noChangeAspect="1"/>
          </p:cNvPicPr>
          <p:nvPr/>
        </p:nvPicPr>
        <p:blipFill>
          <a:blip r:embed="rId2"/>
          <a:stretch>
            <a:fillRect/>
          </a:stretch>
        </p:blipFill>
        <p:spPr>
          <a:xfrm>
            <a:off x="6001800" y="1478777"/>
            <a:ext cx="696773" cy="696773"/>
          </a:xfrm>
          <a:prstGeom prst="rect">
            <a:avLst/>
          </a:prstGeom>
        </p:spPr>
      </p:pic>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Reading From a Text File</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4</a:t>
            </a:fld>
            <a:endParaRPr lang="en-GB"/>
          </a:p>
        </p:txBody>
      </p:sp>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We can read the following text file using the syntax below</a:t>
            </a:r>
          </a:p>
        </p:txBody>
      </p:sp>
      <p:pic>
        <p:nvPicPr>
          <p:cNvPr id="4" name="Picture 3">
            <a:extLst>
              <a:ext uri="{FF2B5EF4-FFF2-40B4-BE49-F238E27FC236}">
                <a16:creationId xmlns:a16="http://schemas.microsoft.com/office/drawing/2014/main" id="{01A05B65-EB11-425D-BD0F-2B69DA424279}"/>
              </a:ext>
            </a:extLst>
          </p:cNvPr>
          <p:cNvPicPr>
            <a:picLocks noChangeAspect="1"/>
          </p:cNvPicPr>
          <p:nvPr/>
        </p:nvPicPr>
        <p:blipFill rotWithShape="1">
          <a:blip r:embed="rId3"/>
          <a:srcRect l="325" t="1541" r="123" b="14251"/>
          <a:stretch/>
        </p:blipFill>
        <p:spPr>
          <a:xfrm>
            <a:off x="1795360" y="1435628"/>
            <a:ext cx="3200399" cy="993394"/>
          </a:xfrm>
          <a:prstGeom prst="rect">
            <a:avLst/>
          </a:prstGeom>
        </p:spPr>
      </p:pic>
      <p:sp>
        <p:nvSpPr>
          <p:cNvPr id="9" name="Rectangle 8">
            <a:hlinkClick r:id="rId4"/>
            <a:extLst>
              <a:ext uri="{FF2B5EF4-FFF2-40B4-BE49-F238E27FC236}">
                <a16:creationId xmlns:a16="http://schemas.microsoft.com/office/drawing/2014/main" id="{7A40DB79-2293-4ADC-941E-881C76F3595A}"/>
              </a:ext>
            </a:extLst>
          </p:cNvPr>
          <p:cNvSpPr/>
          <p:nvPr/>
        </p:nvSpPr>
        <p:spPr>
          <a:xfrm>
            <a:off x="5748441" y="1343892"/>
            <a:ext cx="1186272" cy="1176867"/>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a:solidFill>
                  <a:schemeClr val="tx1"/>
                </a:solidFill>
              </a:ln>
            </a:endParaRPr>
          </a:p>
        </p:txBody>
      </p:sp>
      <p:sp>
        <p:nvSpPr>
          <p:cNvPr id="12" name="Rectangle 11">
            <a:extLst>
              <a:ext uri="{FF2B5EF4-FFF2-40B4-BE49-F238E27FC236}">
                <a16:creationId xmlns:a16="http://schemas.microsoft.com/office/drawing/2014/main" id="{CC9B3407-03C3-415E-A26A-58CFE60BF6DC}"/>
              </a:ext>
            </a:extLst>
          </p:cNvPr>
          <p:cNvSpPr/>
          <p:nvPr/>
        </p:nvSpPr>
        <p:spPr>
          <a:xfrm>
            <a:off x="6244590" y="4858509"/>
            <a:ext cx="2271022" cy="230832"/>
          </a:xfrm>
          <a:prstGeom prst="rect">
            <a:avLst/>
          </a:prstGeom>
        </p:spPr>
        <p:txBody>
          <a:bodyPr wrap="square">
            <a:spAutoFit/>
          </a:bodyPr>
          <a:lstStyle/>
          <a:p>
            <a:pPr algn="r"/>
            <a:r>
              <a:rPr lang="en-GB" sz="900" i="1" dirty="0"/>
              <a:t>Icon made by </a:t>
            </a:r>
            <a:r>
              <a:rPr lang="en-GB" sz="900" i="1" dirty="0">
                <a:hlinkClick r:id="rId5"/>
              </a:rPr>
              <a:t>Pixel perfect </a:t>
            </a:r>
            <a:r>
              <a:rPr lang="en-GB" sz="900" i="1" dirty="0"/>
              <a:t>from </a:t>
            </a:r>
            <a:r>
              <a:rPr lang="en-GB" sz="900" i="1" dirty="0" err="1">
                <a:hlinkClick r:id="rId5"/>
              </a:rPr>
              <a:t>flaticon</a:t>
            </a:r>
            <a:endParaRPr lang="en-GB" sz="900" i="1" dirty="0"/>
          </a:p>
        </p:txBody>
      </p:sp>
      <p:pic>
        <p:nvPicPr>
          <p:cNvPr id="13" name="Picture 12">
            <a:extLst>
              <a:ext uri="{FF2B5EF4-FFF2-40B4-BE49-F238E27FC236}">
                <a16:creationId xmlns:a16="http://schemas.microsoft.com/office/drawing/2014/main" id="{5AE7D838-A0B8-48AE-904B-233D35B797EB}"/>
              </a:ext>
            </a:extLst>
          </p:cNvPr>
          <p:cNvPicPr>
            <a:picLocks noChangeAspect="1"/>
          </p:cNvPicPr>
          <p:nvPr/>
        </p:nvPicPr>
        <p:blipFill>
          <a:blip r:embed="rId6"/>
          <a:stretch>
            <a:fillRect/>
          </a:stretch>
        </p:blipFill>
        <p:spPr>
          <a:xfrm>
            <a:off x="747709" y="3313414"/>
            <a:ext cx="3918224" cy="667736"/>
          </a:xfrm>
          <a:prstGeom prst="rect">
            <a:avLst/>
          </a:prstGeom>
        </p:spPr>
      </p:pic>
      <p:sp>
        <p:nvSpPr>
          <p:cNvPr id="14" name="Rectangle: Rounded Corners 13">
            <a:extLst>
              <a:ext uri="{FF2B5EF4-FFF2-40B4-BE49-F238E27FC236}">
                <a16:creationId xmlns:a16="http://schemas.microsoft.com/office/drawing/2014/main" id="{2CFC0452-0E15-4D8F-93EB-BC78746A277C}"/>
              </a:ext>
            </a:extLst>
          </p:cNvPr>
          <p:cNvSpPr/>
          <p:nvPr/>
        </p:nvSpPr>
        <p:spPr>
          <a:xfrm>
            <a:off x="5100381" y="2826025"/>
            <a:ext cx="3409023" cy="1642515"/>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You can replace </a:t>
            </a:r>
            <a:r>
              <a:rPr lang="en-GB" dirty="0">
                <a:latin typeface="Consolas" panose="020B0609020204030204" pitchFamily="49" charset="0"/>
              </a:rPr>
              <a:t>file</a:t>
            </a:r>
            <a:r>
              <a:rPr lang="en-GB" dirty="0"/>
              <a:t> with any temporary variable name. A common choice is simply </a:t>
            </a:r>
            <a:r>
              <a:rPr lang="en-GB" dirty="0">
                <a:latin typeface="Consolas" panose="020B0609020204030204" pitchFamily="49" charset="0"/>
              </a:rPr>
              <a:t>f</a:t>
            </a:r>
          </a:p>
        </p:txBody>
      </p:sp>
      <p:pic>
        <p:nvPicPr>
          <p:cNvPr id="15" name="Picture 14" descr="A picture containing stool&#10;&#10;Description automatically generated">
            <a:extLst>
              <a:ext uri="{FF2B5EF4-FFF2-40B4-BE49-F238E27FC236}">
                <a16:creationId xmlns:a16="http://schemas.microsoft.com/office/drawing/2014/main" id="{8069E6B6-021C-4A7F-9EA9-560E67267D83}"/>
              </a:ext>
            </a:extLst>
          </p:cNvPr>
          <p:cNvPicPr>
            <a:picLocks noChangeAspect="1"/>
          </p:cNvPicPr>
          <p:nvPr/>
        </p:nvPicPr>
        <p:blipFill>
          <a:blip r:embed="rId7"/>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808584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Aside: White lies upon white lies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5</a:t>
            </a:fld>
            <a:endParaRPr lang="en-GB"/>
          </a:p>
        </p:txBody>
      </p:sp>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You may recall that we said you don’t have to use print if you only want to print one output of a cell</a:t>
            </a:r>
          </a:p>
          <a:p>
            <a:pPr marL="342900" indent="-342900">
              <a:buFont typeface="Arial"/>
              <a:buChar char="•"/>
            </a:pPr>
            <a:r>
              <a:rPr lang="en-GB" sz="2000" dirty="0">
                <a:latin typeface="Arial"/>
                <a:cs typeface="Arial"/>
              </a:rPr>
              <a:t>There is actually more subtly to this for certain types of objects</a:t>
            </a:r>
          </a:p>
          <a:p>
            <a:pPr marL="342900" indent="-342900">
              <a:buFont typeface="Arial"/>
              <a:buChar char="•"/>
            </a:pPr>
            <a:r>
              <a:rPr lang="en-GB" sz="2000" dirty="0">
                <a:latin typeface="Arial"/>
                <a:cs typeface="Arial"/>
              </a:rPr>
              <a:t>Whereas as typing a variable name will print it exactly, the print function will do a bit of tidying first</a:t>
            </a:r>
          </a:p>
          <a:p>
            <a:pPr marL="342900" indent="-342900">
              <a:buFont typeface="Arial"/>
              <a:buChar char="•"/>
            </a:pPr>
            <a:r>
              <a:rPr lang="en-GB" sz="2000" dirty="0">
                <a:latin typeface="Arial"/>
                <a:cs typeface="Arial"/>
              </a:rPr>
              <a:t>The most important change is that it evaluates special text characters</a:t>
            </a:r>
          </a:p>
        </p:txBody>
      </p:sp>
      <p:pic>
        <p:nvPicPr>
          <p:cNvPr id="7" name="Picture 6">
            <a:extLst>
              <a:ext uri="{FF2B5EF4-FFF2-40B4-BE49-F238E27FC236}">
                <a16:creationId xmlns:a16="http://schemas.microsoft.com/office/drawing/2014/main" id="{4CE2744B-9C75-416C-8CE4-D02A8944365B}"/>
              </a:ext>
            </a:extLst>
          </p:cNvPr>
          <p:cNvPicPr>
            <a:picLocks noChangeAspect="1"/>
          </p:cNvPicPr>
          <p:nvPr/>
        </p:nvPicPr>
        <p:blipFill>
          <a:blip r:embed="rId2"/>
          <a:stretch>
            <a:fillRect/>
          </a:stretch>
        </p:blipFill>
        <p:spPr>
          <a:xfrm>
            <a:off x="5811630" y="3116944"/>
            <a:ext cx="2704943" cy="1051368"/>
          </a:xfrm>
          <a:prstGeom prst="rect">
            <a:avLst/>
          </a:prstGeom>
        </p:spPr>
      </p:pic>
      <p:pic>
        <p:nvPicPr>
          <p:cNvPr id="4" name="Picture 3">
            <a:extLst>
              <a:ext uri="{FF2B5EF4-FFF2-40B4-BE49-F238E27FC236}">
                <a16:creationId xmlns:a16="http://schemas.microsoft.com/office/drawing/2014/main" id="{42486BB2-2FA2-4A25-9A01-795B8E010001}"/>
              </a:ext>
            </a:extLst>
          </p:cNvPr>
          <p:cNvPicPr>
            <a:picLocks noChangeAspect="1"/>
          </p:cNvPicPr>
          <p:nvPr/>
        </p:nvPicPr>
        <p:blipFill>
          <a:blip r:embed="rId3"/>
          <a:stretch>
            <a:fillRect/>
          </a:stretch>
        </p:blipFill>
        <p:spPr>
          <a:xfrm>
            <a:off x="464026" y="3328828"/>
            <a:ext cx="5120640" cy="627599"/>
          </a:xfrm>
          <a:prstGeom prst="rect">
            <a:avLst/>
          </a:prstGeom>
        </p:spPr>
      </p:pic>
      <p:pic>
        <p:nvPicPr>
          <p:cNvPr id="8" name="Picture 7" descr="A picture containing stool&#10;&#10;Description automatically generated">
            <a:extLst>
              <a:ext uri="{FF2B5EF4-FFF2-40B4-BE49-F238E27FC236}">
                <a16:creationId xmlns:a16="http://schemas.microsoft.com/office/drawing/2014/main" id="{D7BBEC4E-224D-4192-A8AB-AFBEBC35DF27}"/>
              </a:ext>
            </a:extLst>
          </p:cNvPr>
          <p:cNvPicPr>
            <a:picLocks noChangeAspect="1"/>
          </p:cNvPicPr>
          <p:nvPr/>
        </p:nvPicPr>
        <p:blipFill>
          <a:blip r:embed="rId4"/>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12107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Reading From a Text File</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6</a:t>
            </a:fld>
            <a:endParaRPr lang="en-GB"/>
          </a:p>
        </p:txBody>
      </p:sp>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We may want to read a text file into a list with one element per line</a:t>
            </a:r>
          </a:p>
          <a:p>
            <a:pPr marL="342900" indent="-342900">
              <a:buFont typeface="Arial"/>
              <a:buChar char="•"/>
            </a:pPr>
            <a:r>
              <a:rPr lang="en-GB" sz="2000" dirty="0">
                <a:latin typeface="Arial"/>
                <a:cs typeface="Arial"/>
              </a:rPr>
              <a:t>There are a few ways to do this. Arguably the easiest is to read the file as one and the split at each newline character</a:t>
            </a:r>
          </a:p>
        </p:txBody>
      </p:sp>
      <p:pic>
        <p:nvPicPr>
          <p:cNvPr id="5" name="Picture 4">
            <a:extLst>
              <a:ext uri="{FF2B5EF4-FFF2-40B4-BE49-F238E27FC236}">
                <a16:creationId xmlns:a16="http://schemas.microsoft.com/office/drawing/2014/main" id="{BE034086-EB94-4D4A-9334-4F5F77BD1F10}"/>
              </a:ext>
            </a:extLst>
          </p:cNvPr>
          <p:cNvPicPr>
            <a:picLocks noChangeAspect="1"/>
          </p:cNvPicPr>
          <p:nvPr/>
        </p:nvPicPr>
        <p:blipFill>
          <a:blip r:embed="rId2"/>
          <a:stretch>
            <a:fillRect/>
          </a:stretch>
        </p:blipFill>
        <p:spPr>
          <a:xfrm>
            <a:off x="2319337" y="2195902"/>
            <a:ext cx="4505325" cy="2234642"/>
          </a:xfrm>
          <a:prstGeom prst="rect">
            <a:avLst/>
          </a:prstGeom>
        </p:spPr>
      </p:pic>
      <p:pic>
        <p:nvPicPr>
          <p:cNvPr id="7" name="Picture 6" descr="A picture containing stool&#10;&#10;Description automatically generated">
            <a:extLst>
              <a:ext uri="{FF2B5EF4-FFF2-40B4-BE49-F238E27FC236}">
                <a16:creationId xmlns:a16="http://schemas.microsoft.com/office/drawing/2014/main" id="{955050EC-80A0-490A-BC8F-B161860B8604}"/>
              </a:ext>
            </a:extLst>
          </p:cNvPr>
          <p:cNvPicPr>
            <a:picLocks noChangeAspect="1"/>
          </p:cNvPicPr>
          <p:nvPr/>
        </p:nvPicPr>
        <p:blipFill>
          <a:blip r:embed="rId3"/>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083572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Reading From a Text File Puzzles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7</a:t>
            </a:fld>
            <a:endParaRPr lang="en-GB"/>
          </a:p>
        </p:txBody>
      </p:sp>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Download the text file </a:t>
            </a:r>
            <a:r>
              <a:rPr lang="en-GB" sz="2000" dirty="0">
                <a:latin typeface="Consolas" panose="020B0609020204030204" pitchFamily="49" charset="0"/>
                <a:cs typeface="Arial"/>
              </a:rPr>
              <a:t>passcode.txt</a:t>
            </a:r>
            <a:r>
              <a:rPr lang="en-GB" sz="2000" dirty="0">
                <a:latin typeface="+mn-lt"/>
                <a:cs typeface="Arial"/>
              </a:rPr>
              <a:t> from the resources of folder of this session’s material on GitHub and upload it to </a:t>
            </a:r>
            <a:r>
              <a:rPr lang="en-GB" sz="2000" dirty="0" err="1">
                <a:latin typeface="+mn-lt"/>
                <a:cs typeface="Arial"/>
              </a:rPr>
              <a:t>Colab</a:t>
            </a:r>
            <a:endParaRPr lang="en-GB" sz="2000" dirty="0">
              <a:latin typeface="+mn-lt"/>
              <a:cs typeface="Arial"/>
            </a:endParaRPr>
          </a:p>
          <a:p>
            <a:pPr marL="342900" indent="-342900">
              <a:buFont typeface="Arial"/>
              <a:buChar char="•"/>
            </a:pPr>
            <a:r>
              <a:rPr lang="en-GB" sz="2000" dirty="0">
                <a:latin typeface="+mn-lt"/>
                <a:cs typeface="Arial"/>
              </a:rPr>
              <a:t>Import the file and split this into a list of lines</a:t>
            </a:r>
          </a:p>
          <a:p>
            <a:pPr marL="342900" indent="-342900">
              <a:buFont typeface="Arial"/>
              <a:buChar char="•"/>
            </a:pPr>
            <a:r>
              <a:rPr lang="en-GB" sz="2000" dirty="0">
                <a:latin typeface="+mn-lt"/>
                <a:cs typeface="Arial"/>
              </a:rPr>
              <a:t>Loop through this list using enumeration to print out every tenth line (i.e. lines whose index is divisible by ten)</a:t>
            </a:r>
          </a:p>
          <a:p>
            <a:pPr marL="342900" indent="-342900">
              <a:buFont typeface="Arial"/>
              <a:buChar char="•"/>
            </a:pPr>
            <a:endParaRPr lang="en-GB" sz="2000" dirty="0">
              <a:latin typeface="+mn-lt"/>
              <a:cs typeface="Arial"/>
            </a:endParaRPr>
          </a:p>
          <a:p>
            <a:pPr marL="342900" indent="-342900">
              <a:buFont typeface="Arial"/>
              <a:buChar char="•"/>
            </a:pPr>
            <a:endParaRPr lang="en-GB" sz="2000" dirty="0">
              <a:latin typeface="Consolas" panose="020B0609020204030204" pitchFamily="49" charset="0"/>
              <a:cs typeface="Arial"/>
            </a:endParaRPr>
          </a:p>
        </p:txBody>
      </p:sp>
      <p:pic>
        <p:nvPicPr>
          <p:cNvPr id="7" name="Picture 6" descr="A picture containing stool&#10;&#10;Description automatically generated">
            <a:extLst>
              <a:ext uri="{FF2B5EF4-FFF2-40B4-BE49-F238E27FC236}">
                <a16:creationId xmlns:a16="http://schemas.microsoft.com/office/drawing/2014/main" id="{37B70606-9ECF-4FC7-B068-E002D289DCA0}"/>
              </a:ext>
            </a:extLst>
          </p:cNvPr>
          <p:cNvPicPr>
            <a:picLocks noChangeAspect="1"/>
          </p:cNvPicPr>
          <p:nvPr/>
        </p:nvPicPr>
        <p:blipFill>
          <a:blip r:embed="rId2"/>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894687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Reading From a Text File Puzzles Solutions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8</a:t>
            </a:fld>
            <a:endParaRPr lang="en-GB"/>
          </a:p>
        </p:txBody>
      </p:sp>
      <p:pic>
        <p:nvPicPr>
          <p:cNvPr id="4" name="Picture 3">
            <a:extLst>
              <a:ext uri="{FF2B5EF4-FFF2-40B4-BE49-F238E27FC236}">
                <a16:creationId xmlns:a16="http://schemas.microsoft.com/office/drawing/2014/main" id="{0F4F9588-8298-443A-BE25-741B5A2BB8BD}"/>
              </a:ext>
            </a:extLst>
          </p:cNvPr>
          <p:cNvPicPr>
            <a:picLocks noChangeAspect="1"/>
          </p:cNvPicPr>
          <p:nvPr/>
        </p:nvPicPr>
        <p:blipFill>
          <a:blip r:embed="rId2"/>
          <a:stretch>
            <a:fillRect/>
          </a:stretch>
        </p:blipFill>
        <p:spPr>
          <a:xfrm>
            <a:off x="2585325" y="769786"/>
            <a:ext cx="4069124" cy="3603928"/>
          </a:xfrm>
          <a:prstGeom prst="rect">
            <a:avLst/>
          </a:prstGeom>
        </p:spPr>
      </p:pic>
      <p:pic>
        <p:nvPicPr>
          <p:cNvPr id="6" name="Picture 5" descr="A picture containing stool&#10;&#10;Description automatically generated">
            <a:extLst>
              <a:ext uri="{FF2B5EF4-FFF2-40B4-BE49-F238E27FC236}">
                <a16:creationId xmlns:a16="http://schemas.microsoft.com/office/drawing/2014/main" id="{52F3D2AA-0C93-483A-B176-22ACDB0EC144}"/>
              </a:ext>
            </a:extLst>
          </p:cNvPr>
          <p:cNvPicPr>
            <a:picLocks noChangeAspect="1"/>
          </p:cNvPicPr>
          <p:nvPr/>
        </p:nvPicPr>
        <p:blipFill>
          <a:blip r:embed="rId3"/>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38959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Reading Text Files Sequentially</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9</a:t>
            </a:fld>
            <a:endParaRPr lang="en-GB"/>
          </a:p>
        </p:txBody>
      </p:sp>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We may want to read a text file into a list with one element per line</a:t>
            </a:r>
          </a:p>
          <a:p>
            <a:pPr marL="342900" indent="-342900">
              <a:buFont typeface="Arial"/>
              <a:buChar char="•"/>
            </a:pPr>
            <a:r>
              <a:rPr lang="en-GB" sz="2000" dirty="0">
                <a:latin typeface="Arial"/>
                <a:cs typeface="Arial"/>
              </a:rPr>
              <a:t>For example, when a text file is large, reading the who thing may consume too much memory</a:t>
            </a:r>
          </a:p>
          <a:p>
            <a:pPr marL="342900" indent="-342900">
              <a:buFont typeface="Arial"/>
              <a:buChar char="•"/>
            </a:pPr>
            <a:r>
              <a:rPr lang="en-GB" sz="2000" dirty="0">
                <a:latin typeface="Arial"/>
                <a:cs typeface="Arial"/>
              </a:rPr>
              <a:t>We can do this with </a:t>
            </a:r>
            <a:r>
              <a:rPr lang="en-GB" sz="2000" dirty="0">
                <a:latin typeface="Consolas" panose="020B0609020204030204" pitchFamily="49" charset="0"/>
                <a:cs typeface="Arial"/>
              </a:rPr>
              <a:t>.</a:t>
            </a:r>
            <a:r>
              <a:rPr lang="en-GB" sz="2000" dirty="0" err="1">
                <a:latin typeface="Consolas" panose="020B0609020204030204" pitchFamily="49" charset="0"/>
                <a:cs typeface="Arial"/>
              </a:rPr>
              <a:t>readline</a:t>
            </a:r>
            <a:r>
              <a:rPr lang="en-GB" sz="2000" dirty="0">
                <a:latin typeface="Consolas" panose="020B0609020204030204" pitchFamily="49" charset="0"/>
                <a:cs typeface="Arial"/>
              </a:rPr>
              <a:t>() </a:t>
            </a:r>
            <a:r>
              <a:rPr lang="en-GB" sz="2000" dirty="0">
                <a:latin typeface="Calibri" panose="020F0502020204030204" pitchFamily="34" charset="0"/>
                <a:cs typeface="Calibri" panose="020F0502020204030204" pitchFamily="34" charset="0"/>
              </a:rPr>
              <a:t>and</a:t>
            </a:r>
            <a:r>
              <a:rPr lang="en-GB" sz="2000" dirty="0">
                <a:latin typeface="Consolas" panose="020B0609020204030204" pitchFamily="49" charset="0"/>
                <a:cs typeface="Arial"/>
              </a:rPr>
              <a:t> .replace()</a:t>
            </a:r>
          </a:p>
        </p:txBody>
      </p:sp>
      <p:pic>
        <p:nvPicPr>
          <p:cNvPr id="4" name="Picture 3">
            <a:extLst>
              <a:ext uri="{FF2B5EF4-FFF2-40B4-BE49-F238E27FC236}">
                <a16:creationId xmlns:a16="http://schemas.microsoft.com/office/drawing/2014/main" id="{D7A1BCAB-8E47-4F16-9606-4303CC7EB4FD}"/>
              </a:ext>
            </a:extLst>
          </p:cNvPr>
          <p:cNvPicPr>
            <a:picLocks noChangeAspect="1"/>
          </p:cNvPicPr>
          <p:nvPr/>
        </p:nvPicPr>
        <p:blipFill>
          <a:blip r:embed="rId2"/>
          <a:stretch>
            <a:fillRect/>
          </a:stretch>
        </p:blipFill>
        <p:spPr>
          <a:xfrm>
            <a:off x="2543425" y="2258346"/>
            <a:ext cx="4057149" cy="2339937"/>
          </a:xfrm>
          <a:prstGeom prst="rect">
            <a:avLst/>
          </a:prstGeom>
        </p:spPr>
      </p:pic>
      <p:pic>
        <p:nvPicPr>
          <p:cNvPr id="7" name="Picture 6" descr="A picture containing stool&#10;&#10;Description automatically generated">
            <a:extLst>
              <a:ext uri="{FF2B5EF4-FFF2-40B4-BE49-F238E27FC236}">
                <a16:creationId xmlns:a16="http://schemas.microsoft.com/office/drawing/2014/main" id="{F41D70D7-7F56-45DE-83A4-0AEADDC1A020}"/>
              </a:ext>
            </a:extLst>
          </p:cNvPr>
          <p:cNvPicPr>
            <a:picLocks noChangeAspect="1"/>
          </p:cNvPicPr>
          <p:nvPr/>
        </p:nvPicPr>
        <p:blipFill>
          <a:blip r:embed="rId3"/>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5944445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TRAZENECA" val="TEMPLATE04"/>
</p:tagLst>
</file>

<file path=ppt/theme/theme1.xml><?xml version="1.0" encoding="utf-8"?>
<a:theme xmlns:a="http://schemas.openxmlformats.org/drawingml/2006/main" name="AZ Cover Slide Options">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2E14A555-39E0-6043-81F6-2A1020966FF9}"/>
    </a:ext>
  </a:extLst>
</a:theme>
</file>

<file path=ppt/theme/theme2.xml><?xml version="1.0" encoding="utf-8"?>
<a:theme xmlns:a="http://schemas.openxmlformats.org/drawingml/2006/main" name="AZ Divider Slide Option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548DD855-D4F5-C140-8E62-5E9C7E83AC73}"/>
    </a:ext>
  </a:extLst>
</a:theme>
</file>

<file path=ppt/theme/theme3.xml><?xml version="1.0" encoding="utf-8"?>
<a:theme xmlns:a="http://schemas.openxmlformats.org/drawingml/2006/main" name="AZ Divider Slide Options - Colour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F859A2E0-7DA1-7646-9600-5BD0D29A3DDD}"/>
    </a:ext>
  </a:extLst>
</a:theme>
</file>

<file path=ppt/theme/theme4.xml><?xml version="1.0" encoding="utf-8"?>
<a:theme xmlns:a="http://schemas.openxmlformats.org/drawingml/2006/main" name="AZ General Master Slide Option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615A65BA-BBA0-B148-8D15-74EA144B5FA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9F3DD611966374C9EAA8DC5A2F94CD8" ma:contentTypeVersion="8" ma:contentTypeDescription="Create a new document." ma:contentTypeScope="" ma:versionID="18a8759320524e51783f13c6663a10d1">
  <xsd:schema xmlns:xsd="http://www.w3.org/2001/XMLSchema" xmlns:xs="http://www.w3.org/2001/XMLSchema" xmlns:p="http://schemas.microsoft.com/office/2006/metadata/properties" xmlns:ns2="44a56295-c29e-4898-8136-a54736c65b82" xmlns:ns3="9675ef8f-b755-4cd6-a742-8cae3d86c4fe" targetNamespace="http://schemas.microsoft.com/office/2006/metadata/properties" ma:root="true" ma:fieldsID="1b693415669a5bc10d56a9234ce5202b" ns2:_="" ns3:_="">
    <xsd:import namespace="44a56295-c29e-4898-8136-a54736c65b82"/>
    <xsd:import namespace="9675ef8f-b755-4cd6-a742-8cae3d86c4fe"/>
    <xsd:element name="properties">
      <xsd:complexType>
        <xsd:sequence>
          <xsd:element name="documentManagement">
            <xsd:complexType>
              <xsd:all>
                <xsd:element ref="ns2:Descriptions" minOccurs="0"/>
                <xsd:element ref="ns2:Keyword"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a56295-c29e-4898-8136-a54736c65b82" elementFormDefault="qualified">
    <xsd:import namespace="http://schemas.microsoft.com/office/2006/documentManagement/types"/>
    <xsd:import namespace="http://schemas.microsoft.com/office/infopath/2007/PartnerControls"/>
    <xsd:element name="Descriptions" ma:index="8" nillable="true" ma:displayName="Descriptions" ma:description="Describe your document to make it appear at the top of search results" ma:internalName="Descriptions">
      <xsd:simpleType>
        <xsd:restriction base="dms:Note">
          <xsd:maxLength value="255"/>
        </xsd:restriction>
      </xsd:simpleType>
    </xsd:element>
    <xsd:element name="Keyword" ma:index="9" nillable="true" ma:displayName="Keyword" ma:description="Enter list of terms separated by semi-colon(;)" ma:internalName="Keyword">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675ef8f-b755-4cd6-a742-8cae3d86c4fe"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haredContentType xmlns="Microsoft.SharePoint.Taxonomy.ContentTypeSync" SourceId="1ee89e71-04cd-405e-9ca3-99e020c1694d" ContentTypeId="0x0101" PreviousValue="false"/>
</file>

<file path=customXml/item4.xml><?xml version="1.0" encoding="utf-8"?>
<p:properties xmlns:p="http://schemas.microsoft.com/office/2006/metadata/properties" xmlns:xsi="http://www.w3.org/2001/XMLSchema-instance" xmlns:pc="http://schemas.microsoft.com/office/infopath/2007/PartnerControls">
  <documentManagement>
    <Keyword xmlns="44a56295-c29e-4898-8136-a54736c65b82" xsi:nil="true"/>
    <Descriptions xmlns="44a56295-c29e-4898-8136-a54736c65b82" xsi:nil="true"/>
  </documentManagement>
</p:properties>
</file>

<file path=customXml/itemProps1.xml><?xml version="1.0" encoding="utf-8"?>
<ds:datastoreItem xmlns:ds="http://schemas.openxmlformats.org/officeDocument/2006/customXml" ds:itemID="{BEBDFA33-3959-412D-BF65-F572B77FF4EC}">
  <ds:schemaRefs>
    <ds:schemaRef ds:uri="http://schemas.microsoft.com/sharepoint/v3/contenttype/forms"/>
  </ds:schemaRefs>
</ds:datastoreItem>
</file>

<file path=customXml/itemProps2.xml><?xml version="1.0" encoding="utf-8"?>
<ds:datastoreItem xmlns:ds="http://schemas.openxmlformats.org/officeDocument/2006/customXml" ds:itemID="{68ED3CC4-90A9-4466-8611-49F71BEF9534}">
  <ds:schemaRefs>
    <ds:schemaRef ds:uri="44a56295-c29e-4898-8136-a54736c65b82"/>
    <ds:schemaRef ds:uri="9675ef8f-b755-4cd6-a742-8cae3d86c4f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1989A13-6EBC-4BFF-A25C-E4D3CAAA08AF}">
  <ds:schemaRefs>
    <ds:schemaRef ds:uri="Microsoft.SharePoint.Taxonomy.ContentTypeSync"/>
  </ds:schemaRefs>
</ds:datastoreItem>
</file>

<file path=customXml/itemProps4.xml><?xml version="1.0" encoding="utf-8"?>
<ds:datastoreItem xmlns:ds="http://schemas.openxmlformats.org/officeDocument/2006/customXml" ds:itemID="{9F6F5FD0-A94F-4E0E-8953-A634089166A9}">
  <ds:schemaRefs>
    <ds:schemaRef ds:uri="44a56295-c29e-4898-8136-a54736c65b82"/>
    <ds:schemaRef ds:uri="9675ef8f-b755-4cd6-a742-8cae3d86c4f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blank</Template>
  <TotalTime>1512</TotalTime>
  <Words>1100</Words>
  <Application>Microsoft Office PowerPoint</Application>
  <PresentationFormat>On-screen Show (16:9)</PresentationFormat>
  <Paragraphs>120</Paragraphs>
  <Slides>24</Slides>
  <Notes>0</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24</vt:i4>
      </vt:variant>
    </vt:vector>
  </HeadingPairs>
  <TitlesOfParts>
    <vt:vector size="31" baseType="lpstr">
      <vt:lpstr>Arial</vt:lpstr>
      <vt:lpstr>Calibri</vt:lpstr>
      <vt:lpstr>Consolas</vt:lpstr>
      <vt:lpstr>AZ Cover Slide Options</vt:lpstr>
      <vt:lpstr>AZ Divider Slide Options</vt:lpstr>
      <vt:lpstr>AZ Divider Slide Options - Colours</vt:lpstr>
      <vt:lpstr>AZ General Master Slide Options</vt:lpstr>
      <vt:lpstr>Beginner’s Python – Session Eight</vt:lpstr>
      <vt:lpstr>Session Content</vt:lpstr>
      <vt:lpstr>Reading From a Text File</vt:lpstr>
      <vt:lpstr>Reading From a Text File</vt:lpstr>
      <vt:lpstr>Aside: White lies upon white lies</vt:lpstr>
      <vt:lpstr>Reading From a Text File</vt:lpstr>
      <vt:lpstr>Reading From a Text File Puzzles</vt:lpstr>
      <vt:lpstr>Reading From a Text File Puzzles Solutions</vt:lpstr>
      <vt:lpstr>Reading Text Files Sequentially</vt:lpstr>
      <vt:lpstr>Reading Text Files Sequentially Puzzles</vt:lpstr>
      <vt:lpstr>Reading Text Files Sequentially Puzzles Solutions</vt:lpstr>
      <vt:lpstr>Writing to Text Files</vt:lpstr>
      <vt:lpstr>Writing to Text Files Puzzles</vt:lpstr>
      <vt:lpstr>Writing to Text Files Puzzles Solutions</vt:lpstr>
      <vt:lpstr>Raising Errors</vt:lpstr>
      <vt:lpstr>Raising Errors</vt:lpstr>
      <vt:lpstr>Aside: Validation Helpers</vt:lpstr>
      <vt:lpstr>Raising Errors Puzzles</vt:lpstr>
      <vt:lpstr>Raising Errors Solutions</vt:lpstr>
      <vt:lpstr>Built-in Modules</vt:lpstr>
      <vt:lpstr>Built-in Modules</vt:lpstr>
      <vt:lpstr>Aside: Aliases</vt:lpstr>
      <vt:lpstr>Built-in Modules Puzzles</vt:lpstr>
      <vt:lpstr>Built-in Modules Puzzles Solutions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Club</dc:title>
  <dc:creator>McKinney, David</dc:creator>
  <cp:keywords>16:9</cp:keywords>
  <dc:description>v1.0</dc:description>
  <cp:lastModifiedBy>HARGREAVES, TIM (UG)</cp:lastModifiedBy>
  <cp:revision>67</cp:revision>
  <cp:lastPrinted>2018-03-07T14:46:57Z</cp:lastPrinted>
  <dcterms:created xsi:type="dcterms:W3CDTF">2019-10-30T15:52:02Z</dcterms:created>
  <dcterms:modified xsi:type="dcterms:W3CDTF">2020-09-01T15:10:44Z</dcterms:modified>
  <cp:category>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ient">
    <vt:lpwstr>AstraZeneca</vt:lpwstr>
  </property>
  <property fmtid="{D5CDD505-2E9C-101B-9397-08002B2CF9AE}" pid="3" name="Language">
    <vt:lpwstr>English (UK)</vt:lpwstr>
  </property>
  <property fmtid="{D5CDD505-2E9C-101B-9397-08002B2CF9AE}" pid="4" name="Owner">
    <vt:lpwstr>P L Kessler</vt:lpwstr>
  </property>
  <property fmtid="{D5CDD505-2E9C-101B-9397-08002B2CF9AE}" pid="5" name="Project">
    <vt:lpwstr>The Chase</vt:lpwstr>
  </property>
  <property fmtid="{D5CDD505-2E9C-101B-9397-08002B2CF9AE}" pid="6" name="Publisher">
    <vt:lpwstr>Kessler Associates</vt:lpwstr>
  </property>
  <property fmtid="{D5CDD505-2E9C-101B-9397-08002B2CF9AE}" pid="7" name="ContentTypeId">
    <vt:lpwstr>0x010100C9F3DD611966374C9EAA8DC5A2F94CD8</vt:lpwstr>
  </property>
</Properties>
</file>